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5" r:id="rId3"/>
  </p:sldMasterIdLst>
  <p:notesMasterIdLst>
    <p:notesMasterId r:id="rId27"/>
  </p:notesMasterIdLst>
  <p:handoutMasterIdLst>
    <p:handoutMasterId r:id="rId28"/>
  </p:handoutMasterIdLst>
  <p:sldIdLst>
    <p:sldId id="256" r:id="rId4"/>
    <p:sldId id="258" r:id="rId5"/>
    <p:sldId id="259" r:id="rId6"/>
    <p:sldId id="260" r:id="rId7"/>
    <p:sldId id="261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57" r:id="rId26"/>
  </p:sldIdLst>
  <p:sldSz cx="9144000" cy="6858000" type="screen4x3"/>
  <p:notesSz cx="6858000" cy="994568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4" d="100"/>
          <a:sy n="74" d="100"/>
        </p:scale>
        <p:origin x="-1266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png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image" Target="../media/image43.png"/><Relationship Id="rId4" Type="http://schemas.openxmlformats.org/officeDocument/2006/relationships/image" Target="../media/image46.png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image" Target="../media/image47.png"/></Relationships>
</file>

<file path=ppt/drawings/_rels/vmlDrawing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image" Target="../media/image50.png"/></Relationships>
</file>

<file path=ppt/drawings/_rels/vmlDrawing14.v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image" Target="../media/image53.png"/></Relationships>
</file>

<file path=ppt/drawings/_rels/vmlDrawing15.v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image" Target="../media/image56.png"/></Relationships>
</file>

<file path=ppt/drawings/_rels/vmlDrawing16.v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image" Target="../media/image58.png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image" Target="../media/image20.png"/><Relationship Id="rId4" Type="http://schemas.openxmlformats.org/officeDocument/2006/relationships/image" Target="../media/image23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png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image" Target="../media/image25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e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image" Target="../media/image33.png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image" Target="../media/image36.png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image" Target="../media/image39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972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972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id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46678"/>
            <a:ext cx="2971800" cy="4972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9446678"/>
            <a:ext cx="2971800" cy="4972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80BA21-CF15-4AE2-8642-D7447D6AD8F5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892999138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972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972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id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42975" y="746125"/>
            <a:ext cx="4972050" cy="37290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d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724202"/>
            <a:ext cx="5486400" cy="447556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46678"/>
            <a:ext cx="2971800" cy="4972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9446678"/>
            <a:ext cx="2971800" cy="4972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52E8FF-6619-4FC4-85B5-1B4E2BE910BE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53551067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52E8FF-6619-4FC4-85B5-1B4E2BE910BE}" type="slidenum">
              <a:rPr lang="id-ID" smtClean="0"/>
              <a:t>1</a:t>
            </a:fld>
            <a:endParaRPr lang="id-ID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828140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E5A7A03-E251-4CF2-A3D1-26C8CC8724A5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70013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21E0432-6E8E-49D5-BA30-F8918973D20F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96027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3987F59-2DB5-4E6F-9D6B-7C1DFE8E42C8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286157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74AD2D3-3617-4FB4-95DA-94D617202091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42341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8841CC9-315F-41BE-A2DE-F69B09CDF3A7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496219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D4054B2-A22C-4A4F-88AE-BDBBF85BA779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949141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BB8D35E-9B81-4DC9-AF88-A04FE199BE1B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933727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1FB57EB-ED81-4565-BDA5-51FC8AE99534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26115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B650DF2-755A-4BED-B838-1E18D92B1646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287138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B935D70-E3C6-4B08-A402-0C76FD158675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98067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1C1F1EC-0B9A-4DD9-88D2-D83249067DFB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604479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8515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D7BBA1C7-906A-489F-A0B4-6B7256EFACE9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772870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0E60E0F3-062E-4963-9983-E98B3F0FAC9F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998401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40386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57200" y="3938588"/>
            <a:ext cx="40386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CFA05258-3F5C-4412-8A85-D7D4B1BBE57B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677987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E5A7A03-E251-4CF2-A3D1-26C8CC8724A5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558602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21E0432-6E8E-49D5-BA30-F8918973D20F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368111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3987F59-2DB5-4E6F-9D6B-7C1DFE8E42C8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066332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74AD2D3-3617-4FB4-95DA-94D617202091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81782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8841CC9-315F-41BE-A2DE-F69B09CDF3A7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047186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D4054B2-A22C-4A4F-88AE-BDBBF85BA779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459656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BB8D35E-9B81-4DC9-AF88-A04FE199BE1B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202908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1FB57EB-ED81-4565-BDA5-51FC8AE99534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718096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B650DF2-755A-4BED-B838-1E18D92B1646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023141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B935D70-E3C6-4B08-A402-0C76FD158675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124180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1C1F1EC-0B9A-4DD9-88D2-D83249067DFB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826749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8515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D7BBA1C7-906A-489F-A0B4-6B7256EFACE9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860963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0E60E0F3-062E-4963-9983-E98B3F0FAC9F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069081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40386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57200" y="3938588"/>
            <a:ext cx="40386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CFA05258-3F5C-4412-8A85-D7D4B1BBE57B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2945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8/26/2018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8/26/2018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8/26/2018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8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5" Type="http://schemas.openxmlformats.org/officeDocument/2006/relationships/theme" Target="../theme/theme3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B7BB8E84-E139-4FA5-B393-4AFB039D520A}" type="slidenum">
              <a:rPr lang="en-US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86810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B7BB8E84-E139-4FA5-B393-4AFB039D520A}" type="slidenum">
              <a:rPr lang="en-US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21275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88" r:id="rId13"/>
    <p:sldLayoutId id="2147483689" r:id="rId14"/>
  </p:sldLayoutIdLst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31.png"/><Relationship Id="rId5" Type="http://schemas.openxmlformats.org/officeDocument/2006/relationships/oleObject" Target="../embeddings/oleObject15.bin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Layout" Target="../slideLayouts/slideLayout38.xml"/><Relationship Id="rId1" Type="http://schemas.openxmlformats.org/officeDocument/2006/relationships/vmlDrawing" Target="../drawings/vmlDrawing6.vml"/><Relationship Id="rId5" Type="http://schemas.openxmlformats.org/officeDocument/2006/relationships/oleObject" Target="../embeddings/oleObject17.bin"/><Relationship Id="rId4" Type="http://schemas.openxmlformats.org/officeDocument/2006/relationships/image" Target="../media/image32.e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oleObject" Target="../embeddings/oleObject18.bin"/><Relationship Id="rId7" Type="http://schemas.openxmlformats.org/officeDocument/2006/relationships/oleObject" Target="../embeddings/oleObject20.bin"/><Relationship Id="rId2" Type="http://schemas.openxmlformats.org/officeDocument/2006/relationships/slideLayout" Target="../slideLayouts/slideLayout38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34.png"/><Relationship Id="rId5" Type="http://schemas.openxmlformats.org/officeDocument/2006/relationships/oleObject" Target="../embeddings/oleObject19.bin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oleObject" Target="../embeddings/oleObject21.bin"/><Relationship Id="rId7" Type="http://schemas.openxmlformats.org/officeDocument/2006/relationships/oleObject" Target="../embeddings/oleObject23.bin"/><Relationship Id="rId2" Type="http://schemas.openxmlformats.org/officeDocument/2006/relationships/slideLayout" Target="../slideLayouts/slideLayout38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37.png"/><Relationship Id="rId5" Type="http://schemas.openxmlformats.org/officeDocument/2006/relationships/oleObject" Target="../embeddings/oleObject22.bin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oleObject" Target="../embeddings/oleObject24.bin"/><Relationship Id="rId7" Type="http://schemas.openxmlformats.org/officeDocument/2006/relationships/oleObject" Target="../embeddings/oleObject26.bin"/><Relationship Id="rId2" Type="http://schemas.openxmlformats.org/officeDocument/2006/relationships/slideLayout" Target="../slideLayouts/slideLayout38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40.png"/><Relationship Id="rId5" Type="http://schemas.openxmlformats.org/officeDocument/2006/relationships/oleObject" Target="../embeddings/oleObject25.bin"/><Relationship Id="rId4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7.bin"/><Relationship Id="rId2" Type="http://schemas.openxmlformats.org/officeDocument/2006/relationships/slideLayout" Target="../slideLayouts/slideLayout37.xml"/><Relationship Id="rId1" Type="http://schemas.openxmlformats.org/officeDocument/2006/relationships/vmlDrawing" Target="../drawings/vmlDrawing10.vml"/><Relationship Id="rId4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oleObject" Target="../embeddings/oleObject28.bin"/><Relationship Id="rId7" Type="http://schemas.openxmlformats.org/officeDocument/2006/relationships/oleObject" Target="../embeddings/oleObject30.bin"/><Relationship Id="rId2" Type="http://schemas.openxmlformats.org/officeDocument/2006/relationships/slideLayout" Target="../slideLayouts/slideLayout39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44.png"/><Relationship Id="rId5" Type="http://schemas.openxmlformats.org/officeDocument/2006/relationships/oleObject" Target="../embeddings/oleObject29.bin"/><Relationship Id="rId10" Type="http://schemas.openxmlformats.org/officeDocument/2006/relationships/image" Target="../media/image46.png"/><Relationship Id="rId4" Type="http://schemas.openxmlformats.org/officeDocument/2006/relationships/image" Target="../media/image43.png"/><Relationship Id="rId9" Type="http://schemas.openxmlformats.org/officeDocument/2006/relationships/oleObject" Target="../embeddings/oleObject31.bin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oleObject" Target="../embeddings/oleObject32.bin"/><Relationship Id="rId7" Type="http://schemas.openxmlformats.org/officeDocument/2006/relationships/oleObject" Target="../embeddings/oleObject34.bin"/><Relationship Id="rId2" Type="http://schemas.openxmlformats.org/officeDocument/2006/relationships/slideLayout" Target="../slideLayouts/slideLayout38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48.png"/><Relationship Id="rId5" Type="http://schemas.openxmlformats.org/officeDocument/2006/relationships/oleObject" Target="../embeddings/oleObject33.bin"/><Relationship Id="rId4" Type="http://schemas.openxmlformats.org/officeDocument/2006/relationships/image" Target="../media/image4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oleObject" Target="../embeddings/oleObject35.bin"/><Relationship Id="rId7" Type="http://schemas.openxmlformats.org/officeDocument/2006/relationships/oleObject" Target="../embeddings/oleObject37.bin"/><Relationship Id="rId2" Type="http://schemas.openxmlformats.org/officeDocument/2006/relationships/slideLayout" Target="../slideLayouts/slideLayout38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51.png"/><Relationship Id="rId5" Type="http://schemas.openxmlformats.org/officeDocument/2006/relationships/oleObject" Target="../embeddings/oleObject36.bin"/><Relationship Id="rId4" Type="http://schemas.openxmlformats.org/officeDocument/2006/relationships/image" Target="../media/image5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oleObject" Target="../embeddings/oleObject38.bin"/><Relationship Id="rId7" Type="http://schemas.openxmlformats.org/officeDocument/2006/relationships/oleObject" Target="../embeddings/oleObject40.bin"/><Relationship Id="rId2" Type="http://schemas.openxmlformats.org/officeDocument/2006/relationships/slideLayout" Target="../slideLayouts/slideLayout38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54.png"/><Relationship Id="rId5" Type="http://schemas.openxmlformats.org/officeDocument/2006/relationships/oleObject" Target="../embeddings/oleObject39.bin"/><Relationship Id="rId4" Type="http://schemas.openxmlformats.org/officeDocument/2006/relationships/image" Target="../media/image5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1.bin"/><Relationship Id="rId2" Type="http://schemas.openxmlformats.org/officeDocument/2006/relationships/slideLayout" Target="../slideLayouts/slideLayout29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57.png"/><Relationship Id="rId5" Type="http://schemas.openxmlformats.org/officeDocument/2006/relationships/oleObject" Target="../embeddings/oleObject42.bin"/><Relationship Id="rId4" Type="http://schemas.openxmlformats.org/officeDocument/2006/relationships/image" Target="../media/image5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3.bin"/><Relationship Id="rId2" Type="http://schemas.openxmlformats.org/officeDocument/2006/relationships/slideLayout" Target="../slideLayouts/slideLayout29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59.png"/><Relationship Id="rId5" Type="http://schemas.openxmlformats.org/officeDocument/2006/relationships/oleObject" Target="../embeddings/oleObject44.bin"/><Relationship Id="rId4" Type="http://schemas.openxmlformats.org/officeDocument/2006/relationships/image" Target="../media/image5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24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8.png"/><Relationship Id="rId5" Type="http://schemas.openxmlformats.org/officeDocument/2006/relationships/oleObject" Target="../embeddings/oleObject2.bin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oleObject" Target="../embeddings/oleObject4.bin"/><Relationship Id="rId7" Type="http://schemas.openxmlformats.org/officeDocument/2006/relationships/oleObject" Target="../embeddings/oleObject6.bin"/><Relationship Id="rId2" Type="http://schemas.openxmlformats.org/officeDocument/2006/relationships/slideLayout" Target="../slideLayouts/slideLayout25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1.png"/><Relationship Id="rId5" Type="http://schemas.openxmlformats.org/officeDocument/2006/relationships/oleObject" Target="../embeddings/oleObject5.bin"/><Relationship Id="rId10" Type="http://schemas.openxmlformats.org/officeDocument/2006/relationships/image" Target="../media/image23.png"/><Relationship Id="rId4" Type="http://schemas.openxmlformats.org/officeDocument/2006/relationships/image" Target="../media/image20.png"/><Relationship Id="rId9" Type="http://schemas.openxmlformats.org/officeDocument/2006/relationships/oleObject" Target="../embeddings/oleObject7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23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oleObject" Target="../embeddings/oleObject9.bin"/><Relationship Id="rId7" Type="http://schemas.openxmlformats.org/officeDocument/2006/relationships/oleObject" Target="../embeddings/oleObject11.bin"/><Relationship Id="rId12" Type="http://schemas.openxmlformats.org/officeDocument/2006/relationships/image" Target="../media/image29.png"/><Relationship Id="rId2" Type="http://schemas.openxmlformats.org/officeDocument/2006/relationships/slideLayout" Target="../slideLayouts/slideLayout25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26.png"/><Relationship Id="rId11" Type="http://schemas.openxmlformats.org/officeDocument/2006/relationships/oleObject" Target="../embeddings/oleObject13.bin"/><Relationship Id="rId5" Type="http://schemas.openxmlformats.org/officeDocument/2006/relationships/oleObject" Target="../embeddings/oleObject10.bin"/><Relationship Id="rId10" Type="http://schemas.openxmlformats.org/officeDocument/2006/relationships/image" Target="../media/image28.png"/><Relationship Id="rId4" Type="http://schemas.openxmlformats.org/officeDocument/2006/relationships/image" Target="../media/image25.png"/><Relationship Id="rId9" Type="http://schemas.openxmlformats.org/officeDocument/2006/relationships/oleObject" Target="../embeddings/oleObject12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5400" y="381000"/>
            <a:ext cx="6705600" cy="1600200"/>
          </a:xfrm>
          <a:ln w="762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en-US" b="1" dirty="0" smtClean="0">
                <a:latin typeface="Chiller" pitchFamily="82" charset="0"/>
              </a:rPr>
              <a:t>KLASIFIKASI &amp; PENGGUNAAN  </a:t>
            </a:r>
            <a:r>
              <a:rPr lang="en-US" b="1" dirty="0">
                <a:latin typeface="Chiller" pitchFamily="82" charset="0"/>
              </a:rPr>
              <a:t>HAND</a:t>
            </a:r>
            <a:r>
              <a:rPr lang="en-US" b="1" dirty="0" smtClean="0">
                <a:latin typeface="Chiller" pitchFamily="82" charset="0"/>
              </a:rPr>
              <a:t>TOOLS</a:t>
            </a:r>
            <a:endParaRPr lang="en-US" b="1" dirty="0">
              <a:latin typeface="Chiller" pitchFamily="82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76400" y="5715000"/>
            <a:ext cx="6400800" cy="1371600"/>
          </a:xfrm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  <a:latin typeface="Cordia New" pitchFamily="34" charset="-34"/>
                <a:cs typeface="Cordia New" pitchFamily="34" charset="-34"/>
              </a:rPr>
              <a:t>SMKN 1 PARIAMAN</a:t>
            </a:r>
            <a:endParaRPr lang="en-US" dirty="0">
              <a:solidFill>
                <a:schemeClr val="tx1"/>
              </a:solidFill>
              <a:latin typeface="Cordia New" pitchFamily="34" charset="-34"/>
              <a:cs typeface="Cordia New" pitchFamily="34" charset="-34"/>
            </a:endParaRPr>
          </a:p>
        </p:txBody>
      </p:sp>
      <p:pic>
        <p:nvPicPr>
          <p:cNvPr id="4098" name="Picture 2" descr="Hasil gambar untuk peralatan kerja bengkel moto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3262" y="2334208"/>
            <a:ext cx="3337076" cy="2362200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2500895"/>
            <a:ext cx="2257425" cy="2028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246245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7" name="Text Box 9"/>
          <p:cNvSpPr txBox="1">
            <a:spLocks noChangeArrowheads="1"/>
          </p:cNvSpPr>
          <p:nvPr/>
        </p:nvSpPr>
        <p:spPr bwMode="auto">
          <a:xfrm>
            <a:off x="2790825" y="211138"/>
            <a:ext cx="41910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US" sz="1600" b="1" smtClean="0">
                <a:solidFill>
                  <a:srgbClr val="000000"/>
                </a:solidFill>
                <a:latin typeface="Tahoma" pitchFamily="34" charset="0"/>
              </a:rPr>
              <a:t>KUNCI SOCKET</a:t>
            </a:r>
          </a:p>
        </p:txBody>
      </p:sp>
      <p:sp>
        <p:nvSpPr>
          <p:cNvPr id="12299" name="Text Box 11"/>
          <p:cNvSpPr txBox="1">
            <a:spLocks noChangeArrowheads="1"/>
          </p:cNvSpPr>
          <p:nvPr/>
        </p:nvSpPr>
        <p:spPr bwMode="auto">
          <a:xfrm>
            <a:off x="7362825" y="1012825"/>
            <a:ext cx="152400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endParaRPr lang="en-US" sz="1000" b="1" smtClean="0">
              <a:solidFill>
                <a:srgbClr val="000000"/>
              </a:solidFill>
              <a:latin typeface="Tahoma" pitchFamily="34" charset="0"/>
            </a:endParaRPr>
          </a:p>
        </p:txBody>
      </p:sp>
      <p:sp>
        <p:nvSpPr>
          <p:cNvPr id="12300" name="Text Box 12"/>
          <p:cNvSpPr txBox="1">
            <a:spLocks noChangeArrowheads="1"/>
          </p:cNvSpPr>
          <p:nvPr/>
        </p:nvSpPr>
        <p:spPr bwMode="auto">
          <a:xfrm>
            <a:off x="7667625" y="417513"/>
            <a:ext cx="9144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US" sz="1600" b="1" smtClean="0">
                <a:solidFill>
                  <a:srgbClr val="000000"/>
                </a:solidFill>
                <a:latin typeface="Tahoma" pitchFamily="34" charset="0"/>
              </a:rPr>
              <a:t>7b</a:t>
            </a:r>
          </a:p>
        </p:txBody>
      </p:sp>
      <p:sp>
        <p:nvSpPr>
          <p:cNvPr id="12305" name="Rectangle 17"/>
          <p:cNvSpPr>
            <a:spLocks noChangeArrowheads="1"/>
          </p:cNvSpPr>
          <p:nvPr/>
        </p:nvSpPr>
        <p:spPr bwMode="auto">
          <a:xfrm>
            <a:off x="6934200" y="1676400"/>
            <a:ext cx="533400" cy="3048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</a:endParaRPr>
          </a:p>
        </p:txBody>
      </p:sp>
      <p:graphicFrame>
        <p:nvGraphicFramePr>
          <p:cNvPr id="12306" name="Object 18"/>
          <p:cNvGraphicFramePr>
            <a:graphicFrameLocks noGrp="1" noChangeAspect="1"/>
          </p:cNvGraphicFramePr>
          <p:nvPr>
            <p:ph sz="half" idx="1"/>
          </p:nvPr>
        </p:nvGraphicFramePr>
        <p:xfrm>
          <a:off x="2393950" y="2270125"/>
          <a:ext cx="5808663" cy="1760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2" name="Image" r:id="rId3" imgW="8457143" imgH="3441270" progId="Photoshop.Image.7">
                  <p:embed/>
                </p:oleObj>
              </mc:Choice>
              <mc:Fallback>
                <p:oleObj name="Image" r:id="rId3" imgW="8457143" imgH="3441270" progId="Photoshop.Image.7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93950" y="2270125"/>
                        <a:ext cx="5808663" cy="17605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307" name="Object 19"/>
          <p:cNvGraphicFramePr>
            <a:graphicFrameLocks noGrp="1" noChangeAspect="1"/>
          </p:cNvGraphicFramePr>
          <p:nvPr>
            <p:ph sz="half" idx="2"/>
          </p:nvPr>
        </p:nvGraphicFramePr>
        <p:xfrm>
          <a:off x="2878138" y="4953000"/>
          <a:ext cx="5324475" cy="1173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3" name="Image" r:id="rId5" imgW="13180952" imgH="2374603" progId="Photoshop.Image.7">
                  <p:embed/>
                </p:oleObj>
              </mc:Choice>
              <mc:Fallback>
                <p:oleObj name="Image" r:id="rId5" imgW="13180952" imgH="2374603" progId="Photoshop.Image.7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78138" y="4953000"/>
                        <a:ext cx="5324475" cy="1173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308" name="Text Box 20"/>
          <p:cNvSpPr txBox="1">
            <a:spLocks noChangeArrowheads="1"/>
          </p:cNvSpPr>
          <p:nvPr/>
        </p:nvSpPr>
        <p:spPr bwMode="auto">
          <a:xfrm>
            <a:off x="533400" y="1447800"/>
            <a:ext cx="3810000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en-US" sz="1200" b="1" smtClean="0">
                <a:solidFill>
                  <a:srgbClr val="FF0000"/>
                </a:solidFill>
                <a:latin typeface="Tahoma" pitchFamily="34" charset="0"/>
              </a:rPr>
              <a:t>2. SAMBUNGAN SOCKET (JOINT FOR SOCKET).</a:t>
            </a:r>
          </a:p>
        </p:txBody>
      </p:sp>
      <p:sp>
        <p:nvSpPr>
          <p:cNvPr id="12309" name="Text Box 21"/>
          <p:cNvSpPr txBox="1">
            <a:spLocks noChangeArrowheads="1"/>
          </p:cNvSpPr>
          <p:nvPr/>
        </p:nvSpPr>
        <p:spPr bwMode="auto">
          <a:xfrm>
            <a:off x="533400" y="2362200"/>
            <a:ext cx="1905000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en-US" sz="1200" b="1" smtClean="0">
                <a:solidFill>
                  <a:srgbClr val="333399"/>
                </a:solidFill>
                <a:latin typeface="Tahoma" pitchFamily="34" charset="0"/>
              </a:rPr>
              <a:t>1. UNIVERSAL JOINT.</a:t>
            </a:r>
          </a:p>
        </p:txBody>
      </p:sp>
      <p:sp>
        <p:nvSpPr>
          <p:cNvPr id="12310" name="Text Box 22"/>
          <p:cNvSpPr txBox="1">
            <a:spLocks noChangeArrowheads="1"/>
          </p:cNvSpPr>
          <p:nvPr/>
        </p:nvSpPr>
        <p:spPr bwMode="auto">
          <a:xfrm>
            <a:off x="457200" y="4678363"/>
            <a:ext cx="175260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en-US" sz="1200" b="1" smtClean="0">
                <a:solidFill>
                  <a:srgbClr val="333399"/>
                </a:solidFill>
                <a:latin typeface="Tahoma" pitchFamily="34" charset="0"/>
              </a:rPr>
              <a:t>2. EXTENSION BAR.</a:t>
            </a:r>
          </a:p>
        </p:txBody>
      </p:sp>
      <p:grpSp>
        <p:nvGrpSpPr>
          <p:cNvPr id="12311" name="Group 23"/>
          <p:cNvGrpSpPr>
            <a:grpSpLocks/>
          </p:cNvGrpSpPr>
          <p:nvPr/>
        </p:nvGrpSpPr>
        <p:grpSpPr bwMode="auto">
          <a:xfrm>
            <a:off x="123825" y="104775"/>
            <a:ext cx="8915400" cy="6643688"/>
            <a:chOff x="78" y="66"/>
            <a:chExt cx="5616" cy="4185"/>
          </a:xfrm>
        </p:grpSpPr>
        <p:sp>
          <p:nvSpPr>
            <p:cNvPr id="12312" name="Rectangle 24"/>
            <p:cNvSpPr>
              <a:spLocks noChangeArrowheads="1"/>
            </p:cNvSpPr>
            <p:nvPr/>
          </p:nvSpPr>
          <p:spPr bwMode="auto">
            <a:xfrm>
              <a:off x="78" y="75"/>
              <a:ext cx="5616" cy="4176"/>
            </a:xfrm>
            <a:prstGeom prst="rect">
              <a:avLst/>
            </a:prstGeom>
            <a:noFill/>
            <a:ln w="31750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2313" name="Line 25"/>
            <p:cNvSpPr>
              <a:spLocks noChangeShapeType="1"/>
            </p:cNvSpPr>
            <p:nvPr/>
          </p:nvSpPr>
          <p:spPr bwMode="auto">
            <a:xfrm>
              <a:off x="78" y="638"/>
              <a:ext cx="5616" cy="0"/>
            </a:xfrm>
            <a:prstGeom prst="line">
              <a:avLst/>
            </a:prstGeom>
            <a:noFill/>
            <a:ln w="31750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2314" name="Line 26"/>
            <p:cNvSpPr>
              <a:spLocks noChangeShapeType="1"/>
            </p:cNvSpPr>
            <p:nvPr/>
          </p:nvSpPr>
          <p:spPr bwMode="auto">
            <a:xfrm>
              <a:off x="78" y="779"/>
              <a:ext cx="5616" cy="0"/>
            </a:xfrm>
            <a:prstGeom prst="line">
              <a:avLst/>
            </a:prstGeom>
            <a:noFill/>
            <a:ln w="31750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2315" name="Line 27"/>
            <p:cNvSpPr>
              <a:spLocks noChangeShapeType="1"/>
            </p:cNvSpPr>
            <p:nvPr/>
          </p:nvSpPr>
          <p:spPr bwMode="auto">
            <a:xfrm>
              <a:off x="1710" y="75"/>
              <a:ext cx="0" cy="704"/>
            </a:xfrm>
            <a:prstGeom prst="line">
              <a:avLst/>
            </a:prstGeom>
            <a:noFill/>
            <a:ln w="31750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2316" name="Text Box 28"/>
            <p:cNvSpPr txBox="1">
              <a:spLocks noChangeArrowheads="1"/>
            </p:cNvSpPr>
            <p:nvPr/>
          </p:nvSpPr>
          <p:spPr bwMode="auto">
            <a:xfrm>
              <a:off x="414" y="620"/>
              <a:ext cx="1194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US" sz="1200" b="1" smtClean="0">
                  <a:solidFill>
                    <a:srgbClr val="0000FF"/>
                  </a:solidFill>
                  <a:latin typeface="Tahoma" pitchFamily="34" charset="0"/>
                </a:rPr>
                <a:t>ALAT KERJA</a:t>
              </a:r>
            </a:p>
          </p:txBody>
        </p:sp>
        <p:sp>
          <p:nvSpPr>
            <p:cNvPr id="12319" name="Line 31"/>
            <p:cNvSpPr>
              <a:spLocks noChangeShapeType="1"/>
            </p:cNvSpPr>
            <p:nvPr/>
          </p:nvSpPr>
          <p:spPr bwMode="auto">
            <a:xfrm>
              <a:off x="4416" y="66"/>
              <a:ext cx="0" cy="720"/>
            </a:xfrm>
            <a:prstGeom prst="line">
              <a:avLst/>
            </a:prstGeom>
            <a:noFill/>
            <a:ln w="31750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2320" name="Text Box 32"/>
            <p:cNvSpPr txBox="1">
              <a:spLocks noChangeArrowheads="1"/>
            </p:cNvSpPr>
            <p:nvPr/>
          </p:nvSpPr>
          <p:spPr bwMode="auto">
            <a:xfrm>
              <a:off x="2642" y="612"/>
              <a:ext cx="502" cy="1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US" sz="1300" b="1" i="1" smtClean="0">
                  <a:solidFill>
                    <a:srgbClr val="FF0066"/>
                  </a:solidFill>
                  <a:latin typeface="Tahoma" pitchFamily="34" charset="0"/>
                </a:rPr>
                <a:t>BASIC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3476857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21" name="Text Box 9"/>
          <p:cNvSpPr txBox="1">
            <a:spLocks noChangeArrowheads="1"/>
          </p:cNvSpPr>
          <p:nvPr/>
        </p:nvSpPr>
        <p:spPr bwMode="auto">
          <a:xfrm>
            <a:off x="2790825" y="211138"/>
            <a:ext cx="41910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US" sz="1600" b="1" smtClean="0">
                <a:solidFill>
                  <a:srgbClr val="000000"/>
                </a:solidFill>
                <a:latin typeface="Tahoma" pitchFamily="34" charset="0"/>
              </a:rPr>
              <a:t>KUNCI INGGRIS</a:t>
            </a:r>
          </a:p>
        </p:txBody>
      </p:sp>
      <p:sp>
        <p:nvSpPr>
          <p:cNvPr id="13323" name="Text Box 11"/>
          <p:cNvSpPr txBox="1">
            <a:spLocks noChangeArrowheads="1"/>
          </p:cNvSpPr>
          <p:nvPr/>
        </p:nvSpPr>
        <p:spPr bwMode="auto">
          <a:xfrm>
            <a:off x="7362825" y="1012825"/>
            <a:ext cx="152400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endParaRPr lang="en-US" sz="1000" b="1" smtClean="0">
              <a:solidFill>
                <a:srgbClr val="000000"/>
              </a:solidFill>
              <a:latin typeface="Tahoma" pitchFamily="34" charset="0"/>
            </a:endParaRPr>
          </a:p>
        </p:txBody>
      </p:sp>
      <p:sp>
        <p:nvSpPr>
          <p:cNvPr id="13324" name="Text Box 12"/>
          <p:cNvSpPr txBox="1">
            <a:spLocks noChangeArrowheads="1"/>
          </p:cNvSpPr>
          <p:nvPr/>
        </p:nvSpPr>
        <p:spPr bwMode="auto">
          <a:xfrm>
            <a:off x="7667625" y="417513"/>
            <a:ext cx="9144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US" sz="1600" b="1" smtClean="0">
                <a:solidFill>
                  <a:srgbClr val="000000"/>
                </a:solidFill>
                <a:latin typeface="Tahoma" pitchFamily="34" charset="0"/>
              </a:rPr>
              <a:t>8</a:t>
            </a:r>
          </a:p>
        </p:txBody>
      </p:sp>
      <p:grpSp>
        <p:nvGrpSpPr>
          <p:cNvPr id="13329" name="Group 17"/>
          <p:cNvGrpSpPr>
            <a:grpSpLocks/>
          </p:cNvGrpSpPr>
          <p:nvPr/>
        </p:nvGrpSpPr>
        <p:grpSpPr bwMode="auto">
          <a:xfrm>
            <a:off x="2514600" y="1371600"/>
            <a:ext cx="4343400" cy="1524000"/>
            <a:chOff x="457" y="960"/>
            <a:chExt cx="4103" cy="1457"/>
          </a:xfrm>
        </p:grpSpPr>
        <p:grpSp>
          <p:nvGrpSpPr>
            <p:cNvPr id="13330" name="Group 18"/>
            <p:cNvGrpSpPr>
              <a:grpSpLocks/>
            </p:cNvGrpSpPr>
            <p:nvPr/>
          </p:nvGrpSpPr>
          <p:grpSpPr bwMode="auto">
            <a:xfrm>
              <a:off x="457" y="960"/>
              <a:ext cx="4103" cy="1457"/>
              <a:chOff x="457" y="960"/>
              <a:chExt cx="4103" cy="1457"/>
            </a:xfrm>
          </p:grpSpPr>
          <p:sp>
            <p:nvSpPr>
              <p:cNvPr id="13331" name="Oval 19"/>
              <p:cNvSpPr>
                <a:spLocks noChangeArrowheads="1"/>
              </p:cNvSpPr>
              <p:nvPr/>
            </p:nvSpPr>
            <p:spPr bwMode="auto">
              <a:xfrm>
                <a:off x="4128" y="1536"/>
                <a:ext cx="336" cy="336"/>
              </a:xfrm>
              <a:prstGeom prst="ellipse">
                <a:avLst/>
              </a:prstGeom>
              <a:solidFill>
                <a:schemeClr val="accent2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3332" name="Freeform 20"/>
              <p:cNvSpPr>
                <a:spLocks/>
              </p:cNvSpPr>
              <p:nvPr/>
            </p:nvSpPr>
            <p:spPr bwMode="auto">
              <a:xfrm rot="-1973645">
                <a:off x="457" y="1445"/>
                <a:ext cx="46" cy="64"/>
              </a:xfrm>
              <a:custGeom>
                <a:avLst/>
                <a:gdLst>
                  <a:gd name="T0" fmla="*/ 46 w 46"/>
                  <a:gd name="T1" fmla="*/ 0 h 64"/>
                  <a:gd name="T2" fmla="*/ 37 w 46"/>
                  <a:gd name="T3" fmla="*/ 64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46" h="64">
                    <a:moveTo>
                      <a:pt x="46" y="0"/>
                    </a:moveTo>
                    <a:cubicBezTo>
                      <a:pt x="29" y="26"/>
                      <a:pt x="0" y="46"/>
                      <a:pt x="37" y="64"/>
                    </a:cubicBez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mtClean="0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13333" name="Group 21"/>
              <p:cNvGrpSpPr>
                <a:grpSpLocks/>
              </p:cNvGrpSpPr>
              <p:nvPr/>
            </p:nvGrpSpPr>
            <p:grpSpPr bwMode="auto">
              <a:xfrm>
                <a:off x="480" y="960"/>
                <a:ext cx="4080" cy="1457"/>
                <a:chOff x="480" y="960"/>
                <a:chExt cx="4080" cy="1457"/>
              </a:xfrm>
            </p:grpSpPr>
            <p:sp>
              <p:nvSpPr>
                <p:cNvPr id="13334" name="Line 22"/>
                <p:cNvSpPr>
                  <a:spLocks noChangeShapeType="1"/>
                </p:cNvSpPr>
                <p:nvPr/>
              </p:nvSpPr>
              <p:spPr bwMode="auto">
                <a:xfrm>
                  <a:off x="1998" y="1443"/>
                  <a:ext cx="2256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3335" name="Freeform 23"/>
                <p:cNvSpPr>
                  <a:spLocks/>
                </p:cNvSpPr>
                <p:nvPr/>
              </p:nvSpPr>
              <p:spPr bwMode="auto">
                <a:xfrm>
                  <a:off x="480" y="960"/>
                  <a:ext cx="1536" cy="480"/>
                </a:xfrm>
                <a:custGeom>
                  <a:avLst/>
                  <a:gdLst>
                    <a:gd name="T0" fmla="*/ 0 w 1008"/>
                    <a:gd name="T1" fmla="*/ 296 h 296"/>
                    <a:gd name="T2" fmla="*/ 336 w 1008"/>
                    <a:gd name="T3" fmla="*/ 8 h 296"/>
                    <a:gd name="T4" fmla="*/ 720 w 1008"/>
                    <a:gd name="T5" fmla="*/ 248 h 296"/>
                    <a:gd name="T6" fmla="*/ 1008 w 1008"/>
                    <a:gd name="T7" fmla="*/ 296 h 2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08" h="296">
                      <a:moveTo>
                        <a:pt x="0" y="296"/>
                      </a:moveTo>
                      <a:cubicBezTo>
                        <a:pt x="108" y="156"/>
                        <a:pt x="216" y="16"/>
                        <a:pt x="336" y="8"/>
                      </a:cubicBezTo>
                      <a:cubicBezTo>
                        <a:pt x="456" y="0"/>
                        <a:pt x="608" y="200"/>
                        <a:pt x="720" y="248"/>
                      </a:cubicBezTo>
                      <a:cubicBezTo>
                        <a:pt x="832" y="296"/>
                        <a:pt x="960" y="296"/>
                        <a:pt x="1008" y="296"/>
                      </a:cubicBez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3336" name="Line 24"/>
                <p:cNvSpPr>
                  <a:spLocks noChangeShapeType="1"/>
                </p:cNvSpPr>
                <p:nvPr/>
              </p:nvSpPr>
              <p:spPr bwMode="auto">
                <a:xfrm>
                  <a:off x="2160" y="1872"/>
                  <a:ext cx="208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3337" name="AutoShape 25"/>
                <p:cNvSpPr>
                  <a:spLocks noChangeArrowheads="1"/>
                </p:cNvSpPr>
                <p:nvPr/>
              </p:nvSpPr>
              <p:spPr bwMode="auto">
                <a:xfrm rot="5400000">
                  <a:off x="3984" y="1392"/>
                  <a:ext cx="528" cy="624"/>
                </a:xfrm>
                <a:custGeom>
                  <a:avLst/>
                  <a:gdLst>
                    <a:gd name="G0" fmla="+- 10800 0 0"/>
                    <a:gd name="G1" fmla="+- 11628646 0 0"/>
                    <a:gd name="G2" fmla="+- 0 0 11628646"/>
                    <a:gd name="T0" fmla="*/ 0 256 1"/>
                    <a:gd name="T1" fmla="*/ 180 256 1"/>
                    <a:gd name="G3" fmla="+- 11628646 T0 T1"/>
                    <a:gd name="T2" fmla="*/ 0 256 1"/>
                    <a:gd name="T3" fmla="*/ 90 256 1"/>
                    <a:gd name="G4" fmla="+- 11628646 T2 T3"/>
                    <a:gd name="G5" fmla="*/ G4 2 1"/>
                    <a:gd name="T4" fmla="*/ 90 256 1"/>
                    <a:gd name="T5" fmla="*/ 0 256 1"/>
                    <a:gd name="G6" fmla="+- 11628646 T4 T5"/>
                    <a:gd name="G7" fmla="*/ G6 2 1"/>
                    <a:gd name="G8" fmla="abs 11628646"/>
                    <a:gd name="T6" fmla="*/ 0 256 1"/>
                    <a:gd name="T7" fmla="*/ 90 256 1"/>
                    <a:gd name="G9" fmla="+- G8 T6 T7"/>
                    <a:gd name="G10" fmla="?: G9 G7 G5"/>
                    <a:gd name="T8" fmla="*/ 0 256 1"/>
                    <a:gd name="T9" fmla="*/ 360 256 1"/>
                    <a:gd name="G11" fmla="+- G10 T8 T9"/>
                    <a:gd name="G12" fmla="?: G10 G11 G10"/>
                    <a:gd name="T10" fmla="*/ 0 256 1"/>
                    <a:gd name="T11" fmla="*/ 360 256 1"/>
                    <a:gd name="G13" fmla="+- G12 T10 T11"/>
                    <a:gd name="G14" fmla="?: G12 G13 G12"/>
                    <a:gd name="G15" fmla="+- 0 0 G14"/>
                    <a:gd name="G16" fmla="+- 10800 0 0"/>
                    <a:gd name="G17" fmla="+- 10800 0 10800"/>
                    <a:gd name="G18" fmla="*/ 10800 1 2"/>
                    <a:gd name="G19" fmla="+- G18 5400 0"/>
                    <a:gd name="G20" fmla="cos G19 11628646"/>
                    <a:gd name="G21" fmla="sin G19 11628646"/>
                    <a:gd name="G22" fmla="+- G20 10800 0"/>
                    <a:gd name="G23" fmla="+- G21 10800 0"/>
                    <a:gd name="G24" fmla="+- 10800 0 G20"/>
                    <a:gd name="G25" fmla="+- 10800 10800 0"/>
                    <a:gd name="G26" fmla="?: G9 G17 G25"/>
                    <a:gd name="G27" fmla="?: G9 0 21600"/>
                    <a:gd name="G28" fmla="cos 10800 11628646"/>
                    <a:gd name="G29" fmla="sin 10800 11628646"/>
                    <a:gd name="G30" fmla="sin 10800 11628646"/>
                    <a:gd name="G31" fmla="+- G28 10800 0"/>
                    <a:gd name="G32" fmla="+- G29 10800 0"/>
                    <a:gd name="G33" fmla="+- G30 10800 0"/>
                    <a:gd name="G34" fmla="?: G4 0 G31"/>
                    <a:gd name="G35" fmla="?: 11628646 G34 0"/>
                    <a:gd name="G36" fmla="?: G6 G35 G31"/>
                    <a:gd name="G37" fmla="+- 21600 0 G36"/>
                    <a:gd name="G38" fmla="?: G4 0 G33"/>
                    <a:gd name="G39" fmla="?: 11628646 G38 G32"/>
                    <a:gd name="G40" fmla="?: G6 G39 0"/>
                    <a:gd name="G41" fmla="?: G4 G32 21600"/>
                    <a:gd name="G42" fmla="?: G6 G41 G33"/>
                    <a:gd name="T12" fmla="*/ 10800 w 21600"/>
                    <a:gd name="T13" fmla="*/ 0 h 21600"/>
                    <a:gd name="T14" fmla="*/ 10 w 21600"/>
                    <a:gd name="T15" fmla="*/ 11282 h 21600"/>
                    <a:gd name="T16" fmla="*/ 10800 w 21600"/>
                    <a:gd name="T17" fmla="*/ 0 h 21600"/>
                    <a:gd name="T18" fmla="*/ 21590 w 21600"/>
                    <a:gd name="T19" fmla="*/ 11282 h 21600"/>
                    <a:gd name="T20" fmla="*/ G36 w 21600"/>
                    <a:gd name="T21" fmla="*/ G40 h 21600"/>
                    <a:gd name="T22" fmla="*/ G37 w 21600"/>
                    <a:gd name="T23" fmla="*/ G42 h 21600"/>
                  </a:gdLst>
                  <a:ahLst/>
                  <a:cxnLst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T20" t="T21" r="T22" b="T23"/>
                  <a:pathLst>
                    <a:path w="21600" h="21600">
                      <a:moveTo>
                        <a:pt x="10" y="11282"/>
                      </a:moveTo>
                      <a:cubicBezTo>
                        <a:pt x="3" y="11121"/>
                        <a:pt x="0" y="10960"/>
                        <a:pt x="0" y="10800"/>
                      </a:cubicBezTo>
                      <a:cubicBezTo>
                        <a:pt x="0" y="4835"/>
                        <a:pt x="4835" y="0"/>
                        <a:pt x="10800" y="0"/>
                      </a:cubicBezTo>
                      <a:cubicBezTo>
                        <a:pt x="16764" y="0"/>
                        <a:pt x="21600" y="4835"/>
                        <a:pt x="21600" y="10800"/>
                      </a:cubicBezTo>
                      <a:cubicBezTo>
                        <a:pt x="21600" y="10960"/>
                        <a:pt x="21596" y="11121"/>
                        <a:pt x="21589" y="11282"/>
                      </a:cubicBezTo>
                      <a:cubicBezTo>
                        <a:pt x="21596" y="11121"/>
                        <a:pt x="21600" y="10960"/>
                        <a:pt x="21600" y="10800"/>
                      </a:cubicBezTo>
                      <a:cubicBezTo>
                        <a:pt x="21600" y="4835"/>
                        <a:pt x="16764" y="0"/>
                        <a:pt x="10800" y="0"/>
                      </a:cubicBezTo>
                      <a:cubicBezTo>
                        <a:pt x="4835" y="0"/>
                        <a:pt x="0" y="4835"/>
                        <a:pt x="0" y="10800"/>
                      </a:cubicBezTo>
                      <a:cubicBezTo>
                        <a:pt x="-1" y="10960"/>
                        <a:pt x="3" y="11121"/>
                        <a:pt x="10" y="1128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mtClean="0">
                    <a:solidFill>
                      <a:srgbClr val="000000"/>
                    </a:solidFill>
                  </a:endParaRPr>
                </a:p>
              </p:txBody>
            </p:sp>
            <p:grpSp>
              <p:nvGrpSpPr>
                <p:cNvPr id="13338" name="Group 26"/>
                <p:cNvGrpSpPr>
                  <a:grpSpLocks/>
                </p:cNvGrpSpPr>
                <p:nvPr/>
              </p:nvGrpSpPr>
              <p:grpSpPr bwMode="auto">
                <a:xfrm>
                  <a:off x="2186" y="1506"/>
                  <a:ext cx="1996" cy="340"/>
                  <a:chOff x="2204" y="1505"/>
                  <a:chExt cx="1996" cy="340"/>
                </a:xfrm>
              </p:grpSpPr>
              <p:sp>
                <p:nvSpPr>
                  <p:cNvPr id="13339" name="Arc 27"/>
                  <p:cNvSpPr>
                    <a:spLocks/>
                  </p:cNvSpPr>
                  <p:nvPr/>
                </p:nvSpPr>
                <p:spPr bwMode="auto">
                  <a:xfrm rot="16308576" flipH="1">
                    <a:off x="3004" y="705"/>
                    <a:ext cx="319" cy="1919"/>
                  </a:xfrm>
                  <a:custGeom>
                    <a:avLst/>
                    <a:gdLst>
                      <a:gd name="G0" fmla="+- 21600 0 0"/>
                      <a:gd name="G1" fmla="+- 21600 0 0"/>
                      <a:gd name="G2" fmla="+- 21600 0 0"/>
                      <a:gd name="T0" fmla="*/ 1730 w 43200"/>
                      <a:gd name="T1" fmla="*/ 30069 h 30069"/>
                      <a:gd name="T2" fmla="*/ 41538 w 43200"/>
                      <a:gd name="T3" fmla="*/ 29908 h 30069"/>
                      <a:gd name="T4" fmla="*/ 21600 w 43200"/>
                      <a:gd name="T5" fmla="*/ 21600 h 3006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43200" h="30069" fill="none" extrusionOk="0">
                        <a:moveTo>
                          <a:pt x="1729" y="30069"/>
                        </a:moveTo>
                        <a:cubicBezTo>
                          <a:pt x="588" y="27391"/>
                          <a:pt x="0" y="24510"/>
                          <a:pt x="0" y="21600"/>
                        </a:cubicBezTo>
                        <a:cubicBezTo>
                          <a:pt x="0" y="9670"/>
                          <a:pt x="9670" y="0"/>
                          <a:pt x="21600" y="0"/>
                        </a:cubicBezTo>
                        <a:cubicBezTo>
                          <a:pt x="33529" y="0"/>
                          <a:pt x="43200" y="9670"/>
                          <a:pt x="43200" y="21600"/>
                        </a:cubicBezTo>
                        <a:cubicBezTo>
                          <a:pt x="43200" y="24451"/>
                          <a:pt x="42635" y="27275"/>
                          <a:pt x="41538" y="29908"/>
                        </a:cubicBezTo>
                      </a:path>
                      <a:path w="43200" h="30069" stroke="0" extrusionOk="0">
                        <a:moveTo>
                          <a:pt x="1729" y="30069"/>
                        </a:moveTo>
                        <a:cubicBezTo>
                          <a:pt x="588" y="27391"/>
                          <a:pt x="0" y="24510"/>
                          <a:pt x="0" y="21600"/>
                        </a:cubicBezTo>
                        <a:cubicBezTo>
                          <a:pt x="0" y="9670"/>
                          <a:pt x="9670" y="0"/>
                          <a:pt x="21600" y="0"/>
                        </a:cubicBezTo>
                        <a:cubicBezTo>
                          <a:pt x="33529" y="0"/>
                          <a:pt x="43200" y="9670"/>
                          <a:pt x="43200" y="21600"/>
                        </a:cubicBezTo>
                        <a:cubicBezTo>
                          <a:pt x="43200" y="24451"/>
                          <a:pt x="42635" y="27275"/>
                          <a:pt x="41538" y="29908"/>
                        </a:cubicBezTo>
                        <a:lnTo>
                          <a:pt x="21600" y="2160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mtClean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13340" name="AutoShape 28"/>
                  <p:cNvSpPr>
                    <a:spLocks noChangeArrowheads="1"/>
                  </p:cNvSpPr>
                  <p:nvPr/>
                </p:nvSpPr>
                <p:spPr bwMode="auto">
                  <a:xfrm rot="16200000">
                    <a:off x="3981" y="1627"/>
                    <a:ext cx="297" cy="140"/>
                  </a:xfrm>
                  <a:custGeom>
                    <a:avLst/>
                    <a:gdLst>
                      <a:gd name="G0" fmla="+- 10800 0 0"/>
                      <a:gd name="G1" fmla="+- -11600937 0 0"/>
                      <a:gd name="G2" fmla="+- 0 0 -11600937"/>
                      <a:gd name="T0" fmla="*/ 0 256 1"/>
                      <a:gd name="T1" fmla="*/ 180 256 1"/>
                      <a:gd name="G3" fmla="+- -11600937 T0 T1"/>
                      <a:gd name="T2" fmla="*/ 0 256 1"/>
                      <a:gd name="T3" fmla="*/ 90 256 1"/>
                      <a:gd name="G4" fmla="+- -11600937 T2 T3"/>
                      <a:gd name="G5" fmla="*/ G4 2 1"/>
                      <a:gd name="T4" fmla="*/ 90 256 1"/>
                      <a:gd name="T5" fmla="*/ 0 256 1"/>
                      <a:gd name="G6" fmla="+- -11600937 T4 T5"/>
                      <a:gd name="G7" fmla="*/ G6 2 1"/>
                      <a:gd name="G8" fmla="abs -11600937"/>
                      <a:gd name="T6" fmla="*/ 0 256 1"/>
                      <a:gd name="T7" fmla="*/ 90 256 1"/>
                      <a:gd name="G9" fmla="+- G8 T6 T7"/>
                      <a:gd name="G10" fmla="?: G9 G7 G5"/>
                      <a:gd name="T8" fmla="*/ 0 256 1"/>
                      <a:gd name="T9" fmla="*/ 360 256 1"/>
                      <a:gd name="G11" fmla="+- G10 T8 T9"/>
                      <a:gd name="G12" fmla="?: G10 G11 G10"/>
                      <a:gd name="T10" fmla="*/ 0 256 1"/>
                      <a:gd name="T11" fmla="*/ 360 256 1"/>
                      <a:gd name="G13" fmla="+- G12 T10 T11"/>
                      <a:gd name="G14" fmla="?: G12 G13 G12"/>
                      <a:gd name="G15" fmla="+- 0 0 G14"/>
                      <a:gd name="G16" fmla="+- 10800 0 0"/>
                      <a:gd name="G17" fmla="+- 10800 0 10800"/>
                      <a:gd name="G18" fmla="*/ 10800 1 2"/>
                      <a:gd name="G19" fmla="+- G18 5400 0"/>
                      <a:gd name="G20" fmla="cos G19 -11600937"/>
                      <a:gd name="G21" fmla="sin G19 -11600937"/>
                      <a:gd name="G22" fmla="+- G20 10800 0"/>
                      <a:gd name="G23" fmla="+- G21 10800 0"/>
                      <a:gd name="G24" fmla="+- 10800 0 G20"/>
                      <a:gd name="G25" fmla="+- 10800 10800 0"/>
                      <a:gd name="G26" fmla="?: G9 G17 G25"/>
                      <a:gd name="G27" fmla="?: G9 0 21600"/>
                      <a:gd name="G28" fmla="cos 10800 -11600937"/>
                      <a:gd name="G29" fmla="sin 10800 -11600937"/>
                      <a:gd name="G30" fmla="sin 10800 -11600937"/>
                      <a:gd name="G31" fmla="+- G28 10800 0"/>
                      <a:gd name="G32" fmla="+- G29 10800 0"/>
                      <a:gd name="G33" fmla="+- G30 10800 0"/>
                      <a:gd name="G34" fmla="?: G4 0 G31"/>
                      <a:gd name="G35" fmla="?: -11600937 G34 0"/>
                      <a:gd name="G36" fmla="?: G6 G35 G31"/>
                      <a:gd name="G37" fmla="+- 21600 0 G36"/>
                      <a:gd name="G38" fmla="?: G4 0 G33"/>
                      <a:gd name="G39" fmla="?: -11600937 G38 G32"/>
                      <a:gd name="G40" fmla="?: G6 G39 0"/>
                      <a:gd name="G41" fmla="?: G4 G32 21600"/>
                      <a:gd name="G42" fmla="?: G6 G41 G33"/>
                      <a:gd name="T12" fmla="*/ 10800 w 21600"/>
                      <a:gd name="T13" fmla="*/ 0 h 21600"/>
                      <a:gd name="T14" fmla="*/ 14 w 21600"/>
                      <a:gd name="T15" fmla="*/ 10237 h 21600"/>
                      <a:gd name="T16" fmla="*/ 10800 w 21600"/>
                      <a:gd name="T17" fmla="*/ 0 h 21600"/>
                      <a:gd name="T18" fmla="*/ 21586 w 21600"/>
                      <a:gd name="T19" fmla="*/ 10237 h 21600"/>
                      <a:gd name="T20" fmla="*/ G36 w 21600"/>
                      <a:gd name="T21" fmla="*/ G40 h 21600"/>
                      <a:gd name="T22" fmla="*/ G37 w 21600"/>
                      <a:gd name="T23" fmla="*/ G42 h 21600"/>
                    </a:gdLst>
                    <a:ahLst/>
                    <a:cxnLst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T20" t="T21" r="T22" b="T23"/>
                    <a:pathLst>
                      <a:path w="21600" h="21600">
                        <a:moveTo>
                          <a:pt x="14" y="10237"/>
                        </a:moveTo>
                        <a:cubicBezTo>
                          <a:pt x="313" y="4499"/>
                          <a:pt x="5053" y="-1"/>
                          <a:pt x="10800" y="0"/>
                        </a:cubicBezTo>
                        <a:cubicBezTo>
                          <a:pt x="16546" y="0"/>
                          <a:pt x="21286" y="4499"/>
                          <a:pt x="21585" y="10237"/>
                        </a:cubicBezTo>
                        <a:cubicBezTo>
                          <a:pt x="21286" y="4499"/>
                          <a:pt x="16546" y="-1"/>
                          <a:pt x="10799" y="0"/>
                        </a:cubicBezTo>
                        <a:cubicBezTo>
                          <a:pt x="5053" y="0"/>
                          <a:pt x="313" y="4499"/>
                          <a:pt x="14" y="1023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 w="285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mtClean="0">
                      <a:solidFill>
                        <a:srgbClr val="000000"/>
                      </a:solidFill>
                    </a:endParaRPr>
                  </a:p>
                </p:txBody>
              </p:sp>
            </p:grpSp>
            <p:grpSp>
              <p:nvGrpSpPr>
                <p:cNvPr id="13341" name="Group 29"/>
                <p:cNvGrpSpPr>
                  <a:grpSpLocks/>
                </p:cNvGrpSpPr>
                <p:nvPr/>
              </p:nvGrpSpPr>
              <p:grpSpPr bwMode="auto">
                <a:xfrm rot="-1025260">
                  <a:off x="1426" y="1581"/>
                  <a:ext cx="368" cy="288"/>
                  <a:chOff x="1552" y="2721"/>
                  <a:chExt cx="368" cy="384"/>
                </a:xfrm>
              </p:grpSpPr>
              <p:grpSp>
                <p:nvGrpSpPr>
                  <p:cNvPr id="13342" name="Group 30"/>
                  <p:cNvGrpSpPr>
                    <a:grpSpLocks/>
                  </p:cNvGrpSpPr>
                  <p:nvPr/>
                </p:nvGrpSpPr>
                <p:grpSpPr bwMode="auto">
                  <a:xfrm>
                    <a:off x="1552" y="2721"/>
                    <a:ext cx="368" cy="384"/>
                    <a:chOff x="1552" y="2721"/>
                    <a:chExt cx="368" cy="384"/>
                  </a:xfrm>
                </p:grpSpPr>
                <p:sp>
                  <p:nvSpPr>
                    <p:cNvPr id="13343" name="Rectangle 31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552" y="2721"/>
                      <a:ext cx="368" cy="384"/>
                    </a:xfrm>
                    <a:prstGeom prst="rect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mtClean="0">
                        <a:solidFill>
                          <a:srgbClr val="000000"/>
                        </a:solidFill>
                      </a:endParaRPr>
                    </a:p>
                  </p:txBody>
                </p:sp>
                <p:sp>
                  <p:nvSpPr>
                    <p:cNvPr id="13344" name="AutoShape 32"/>
                    <p:cNvSpPr>
                      <a:spLocks/>
                    </p:cNvSpPr>
                    <p:nvPr/>
                  </p:nvSpPr>
                  <p:spPr bwMode="auto">
                    <a:xfrm rot="5400000">
                      <a:off x="1677" y="2637"/>
                      <a:ext cx="72" cy="318"/>
                    </a:xfrm>
                    <a:prstGeom prst="leftBracket">
                      <a:avLst>
                        <a:gd name="adj" fmla="val 220833"/>
                      </a:avLst>
                    </a:prstGeom>
                    <a:no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mtClean="0">
                        <a:solidFill>
                          <a:srgbClr val="000000"/>
                        </a:solidFill>
                      </a:endParaRPr>
                    </a:p>
                  </p:txBody>
                </p:sp>
                <p:sp>
                  <p:nvSpPr>
                    <p:cNvPr id="13345" name="AutoShape 33"/>
                    <p:cNvSpPr>
                      <a:spLocks/>
                    </p:cNvSpPr>
                    <p:nvPr/>
                  </p:nvSpPr>
                  <p:spPr bwMode="auto">
                    <a:xfrm rot="5400000">
                      <a:off x="1677" y="2697"/>
                      <a:ext cx="72" cy="318"/>
                    </a:xfrm>
                    <a:prstGeom prst="leftBracket">
                      <a:avLst>
                        <a:gd name="adj" fmla="val 220833"/>
                      </a:avLst>
                    </a:prstGeom>
                    <a:no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mtClean="0">
                        <a:solidFill>
                          <a:srgbClr val="000000"/>
                        </a:solidFill>
                      </a:endParaRPr>
                    </a:p>
                  </p:txBody>
                </p:sp>
                <p:sp>
                  <p:nvSpPr>
                    <p:cNvPr id="13346" name="AutoShape 34"/>
                    <p:cNvSpPr>
                      <a:spLocks/>
                    </p:cNvSpPr>
                    <p:nvPr/>
                  </p:nvSpPr>
                  <p:spPr bwMode="auto">
                    <a:xfrm rot="5400000">
                      <a:off x="1677" y="2763"/>
                      <a:ext cx="72" cy="318"/>
                    </a:xfrm>
                    <a:prstGeom prst="leftBracket">
                      <a:avLst>
                        <a:gd name="adj" fmla="val 220833"/>
                      </a:avLst>
                    </a:prstGeom>
                    <a:no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mtClean="0">
                        <a:solidFill>
                          <a:srgbClr val="000000"/>
                        </a:solidFill>
                      </a:endParaRPr>
                    </a:p>
                  </p:txBody>
                </p:sp>
                <p:sp>
                  <p:nvSpPr>
                    <p:cNvPr id="13347" name="AutoShape 35"/>
                    <p:cNvSpPr>
                      <a:spLocks/>
                    </p:cNvSpPr>
                    <p:nvPr/>
                  </p:nvSpPr>
                  <p:spPr bwMode="auto">
                    <a:xfrm rot="5400000">
                      <a:off x="1677" y="2841"/>
                      <a:ext cx="72" cy="318"/>
                    </a:xfrm>
                    <a:prstGeom prst="leftBracket">
                      <a:avLst>
                        <a:gd name="adj" fmla="val 220833"/>
                      </a:avLst>
                    </a:prstGeom>
                    <a:no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mtClean="0">
                        <a:solidFill>
                          <a:srgbClr val="000000"/>
                        </a:solidFill>
                      </a:endParaRPr>
                    </a:p>
                  </p:txBody>
                </p:sp>
                <p:sp>
                  <p:nvSpPr>
                    <p:cNvPr id="13348" name="AutoShape 36"/>
                    <p:cNvSpPr>
                      <a:spLocks/>
                    </p:cNvSpPr>
                    <p:nvPr/>
                  </p:nvSpPr>
                  <p:spPr bwMode="auto">
                    <a:xfrm rot="5400000">
                      <a:off x="1704" y="3018"/>
                      <a:ext cx="48" cy="96"/>
                    </a:xfrm>
                    <a:prstGeom prst="leftBracket">
                      <a:avLst>
                        <a:gd name="adj" fmla="val 72907"/>
                      </a:avLst>
                    </a:prstGeom>
                    <a:no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mtClean="0">
                        <a:solidFill>
                          <a:srgbClr val="000000"/>
                        </a:solidFill>
                      </a:endParaRPr>
                    </a:p>
                  </p:txBody>
                </p:sp>
              </p:grpSp>
              <p:sp>
                <p:nvSpPr>
                  <p:cNvPr id="13349" name="Freeform 37"/>
                  <p:cNvSpPr>
                    <a:spLocks/>
                  </p:cNvSpPr>
                  <p:nvPr/>
                </p:nvSpPr>
                <p:spPr bwMode="auto">
                  <a:xfrm rot="-399614">
                    <a:off x="1862" y="2809"/>
                    <a:ext cx="21" cy="281"/>
                  </a:xfrm>
                  <a:custGeom>
                    <a:avLst/>
                    <a:gdLst>
                      <a:gd name="T0" fmla="*/ 21 w 21"/>
                      <a:gd name="T1" fmla="*/ 16 h 281"/>
                      <a:gd name="T2" fmla="*/ 21 w 21"/>
                      <a:gd name="T3" fmla="*/ 89 h 281"/>
                      <a:gd name="T4" fmla="*/ 3 w 21"/>
                      <a:gd name="T5" fmla="*/ 281 h 28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" h="281">
                        <a:moveTo>
                          <a:pt x="21" y="16"/>
                        </a:moveTo>
                        <a:cubicBezTo>
                          <a:pt x="0" y="80"/>
                          <a:pt x="21" y="0"/>
                          <a:pt x="21" y="89"/>
                        </a:cubicBezTo>
                        <a:cubicBezTo>
                          <a:pt x="21" y="155"/>
                          <a:pt x="3" y="217"/>
                          <a:pt x="3" y="281"/>
                        </a:cubicBezTo>
                      </a:path>
                    </a:pathLst>
                  </a:custGeom>
                  <a:noFill/>
                  <a:ln w="28575" cmpd="sng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mtClean="0">
                      <a:solidFill>
                        <a:srgbClr val="000000"/>
                      </a:solidFill>
                    </a:endParaRPr>
                  </a:p>
                </p:txBody>
              </p:sp>
            </p:grpSp>
            <p:sp>
              <p:nvSpPr>
                <p:cNvPr id="13350" name="Line 38"/>
                <p:cNvSpPr>
                  <a:spLocks noChangeShapeType="1"/>
                </p:cNvSpPr>
                <p:nvPr/>
              </p:nvSpPr>
              <p:spPr bwMode="auto">
                <a:xfrm>
                  <a:off x="2304" y="1824"/>
                  <a:ext cx="2061" cy="11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3351" name="Line 39"/>
                <p:cNvSpPr>
                  <a:spLocks noChangeShapeType="1"/>
                </p:cNvSpPr>
                <p:nvPr/>
              </p:nvSpPr>
              <p:spPr bwMode="auto">
                <a:xfrm rot="-1121806">
                  <a:off x="483" y="1355"/>
                  <a:ext cx="528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3352" name="Line 40"/>
                <p:cNvSpPr>
                  <a:spLocks noChangeShapeType="1"/>
                </p:cNvSpPr>
                <p:nvPr/>
              </p:nvSpPr>
              <p:spPr bwMode="auto">
                <a:xfrm rot="-822760">
                  <a:off x="1229" y="1307"/>
                  <a:ext cx="42" cy="907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3353" name="Line 41"/>
                <p:cNvSpPr>
                  <a:spLocks noChangeShapeType="1"/>
                </p:cNvSpPr>
                <p:nvPr/>
              </p:nvSpPr>
              <p:spPr bwMode="auto">
                <a:xfrm rot="-1121806">
                  <a:off x="1010" y="1252"/>
                  <a:ext cx="96" cy="95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3354" name="Line 42"/>
                <p:cNvSpPr>
                  <a:spLocks noChangeShapeType="1"/>
                </p:cNvSpPr>
                <p:nvPr/>
              </p:nvSpPr>
              <p:spPr bwMode="auto">
                <a:xfrm rot="-1121806">
                  <a:off x="1020" y="1309"/>
                  <a:ext cx="96" cy="95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3355" name="Line 43"/>
                <p:cNvSpPr>
                  <a:spLocks noChangeShapeType="1"/>
                </p:cNvSpPr>
                <p:nvPr/>
              </p:nvSpPr>
              <p:spPr bwMode="auto">
                <a:xfrm rot="-1121806">
                  <a:off x="499" y="1410"/>
                  <a:ext cx="528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3356" name="Line 44"/>
                <p:cNvSpPr>
                  <a:spLocks noChangeShapeType="1"/>
                </p:cNvSpPr>
                <p:nvPr/>
              </p:nvSpPr>
              <p:spPr bwMode="auto">
                <a:xfrm>
                  <a:off x="1296" y="1152"/>
                  <a:ext cx="144" cy="48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3357" name="Freeform 45"/>
                <p:cNvSpPr>
                  <a:spLocks/>
                </p:cNvSpPr>
                <p:nvPr/>
              </p:nvSpPr>
              <p:spPr bwMode="auto">
                <a:xfrm>
                  <a:off x="1344" y="1902"/>
                  <a:ext cx="174" cy="162"/>
                </a:xfrm>
                <a:custGeom>
                  <a:avLst/>
                  <a:gdLst>
                    <a:gd name="T0" fmla="*/ 156 w 156"/>
                    <a:gd name="T1" fmla="*/ 0 h 164"/>
                    <a:gd name="T2" fmla="*/ 82 w 156"/>
                    <a:gd name="T3" fmla="*/ 128 h 164"/>
                    <a:gd name="T4" fmla="*/ 28 w 156"/>
                    <a:gd name="T5" fmla="*/ 155 h 164"/>
                    <a:gd name="T6" fmla="*/ 0 w 156"/>
                    <a:gd name="T7" fmla="*/ 164 h 1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56" h="164">
                      <a:moveTo>
                        <a:pt x="156" y="0"/>
                      </a:moveTo>
                      <a:cubicBezTo>
                        <a:pt x="138" y="49"/>
                        <a:pt x="134" y="103"/>
                        <a:pt x="82" y="128"/>
                      </a:cubicBezTo>
                      <a:cubicBezTo>
                        <a:pt x="27" y="155"/>
                        <a:pt x="88" y="125"/>
                        <a:pt x="28" y="155"/>
                      </a:cubicBezTo>
                      <a:cubicBezTo>
                        <a:pt x="19" y="159"/>
                        <a:pt x="0" y="164"/>
                        <a:pt x="0" y="164"/>
                      </a:cubicBez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3358" name="Freeform 46"/>
                <p:cNvSpPr>
                  <a:spLocks/>
                </p:cNvSpPr>
                <p:nvPr/>
              </p:nvSpPr>
              <p:spPr bwMode="auto">
                <a:xfrm rot="-923245">
                  <a:off x="1338" y="1944"/>
                  <a:ext cx="845" cy="147"/>
                </a:xfrm>
                <a:custGeom>
                  <a:avLst/>
                  <a:gdLst>
                    <a:gd name="T0" fmla="*/ 816 w 816"/>
                    <a:gd name="T1" fmla="*/ 88 h 328"/>
                    <a:gd name="T2" fmla="*/ 528 w 816"/>
                    <a:gd name="T3" fmla="*/ 40 h 328"/>
                    <a:gd name="T4" fmla="*/ 0 w 816"/>
                    <a:gd name="T5" fmla="*/ 328 h 3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816" h="328">
                      <a:moveTo>
                        <a:pt x="816" y="88"/>
                      </a:moveTo>
                      <a:cubicBezTo>
                        <a:pt x="740" y="44"/>
                        <a:pt x="664" y="0"/>
                        <a:pt x="528" y="40"/>
                      </a:cubicBezTo>
                      <a:cubicBezTo>
                        <a:pt x="392" y="80"/>
                        <a:pt x="196" y="204"/>
                        <a:pt x="0" y="328"/>
                      </a:cubicBez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3359" name="Arc 47"/>
                <p:cNvSpPr>
                  <a:spLocks/>
                </p:cNvSpPr>
                <p:nvPr/>
              </p:nvSpPr>
              <p:spPr bwMode="auto">
                <a:xfrm rot="-23912523">
                  <a:off x="1279" y="1838"/>
                  <a:ext cx="1132" cy="579"/>
                </a:xfrm>
                <a:custGeom>
                  <a:avLst/>
                  <a:gdLst>
                    <a:gd name="G0" fmla="+- 0 0 0"/>
                    <a:gd name="G1" fmla="+- 21325 0 0"/>
                    <a:gd name="G2" fmla="+- 21600 0 0"/>
                    <a:gd name="T0" fmla="*/ 3437 w 20137"/>
                    <a:gd name="T1" fmla="*/ 0 h 21325"/>
                    <a:gd name="T2" fmla="*/ 20137 w 20137"/>
                    <a:gd name="T3" fmla="*/ 13511 h 21325"/>
                    <a:gd name="T4" fmla="*/ 0 w 20137"/>
                    <a:gd name="T5" fmla="*/ 21325 h 213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137" h="21325" fill="none" extrusionOk="0">
                      <a:moveTo>
                        <a:pt x="3436" y="0"/>
                      </a:moveTo>
                      <a:cubicBezTo>
                        <a:pt x="11007" y="1220"/>
                        <a:pt x="17363" y="6362"/>
                        <a:pt x="20137" y="13510"/>
                      </a:cubicBezTo>
                    </a:path>
                    <a:path w="20137" h="21325" stroke="0" extrusionOk="0">
                      <a:moveTo>
                        <a:pt x="3436" y="0"/>
                      </a:moveTo>
                      <a:cubicBezTo>
                        <a:pt x="11007" y="1220"/>
                        <a:pt x="17363" y="6362"/>
                        <a:pt x="20137" y="13510"/>
                      </a:cubicBezTo>
                      <a:lnTo>
                        <a:pt x="0" y="21325"/>
                      </a:lnTo>
                      <a:close/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3360" name="AutoShape 48"/>
                <p:cNvSpPr>
                  <a:spLocks/>
                </p:cNvSpPr>
                <p:nvPr/>
              </p:nvSpPr>
              <p:spPr bwMode="auto">
                <a:xfrm rot="3677643" flipV="1">
                  <a:off x="1460" y="2059"/>
                  <a:ext cx="47" cy="95"/>
                </a:xfrm>
                <a:prstGeom prst="leftBracket">
                  <a:avLst>
                    <a:gd name="adj" fmla="val 101064"/>
                  </a:avLst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mtClean="0">
                    <a:solidFill>
                      <a:srgbClr val="000000"/>
                    </a:solidFill>
                  </a:endParaRPr>
                </a:p>
              </p:txBody>
            </p:sp>
          </p:grpSp>
        </p:grpSp>
        <p:grpSp>
          <p:nvGrpSpPr>
            <p:cNvPr id="13361" name="Group 49"/>
            <p:cNvGrpSpPr>
              <a:grpSpLocks/>
            </p:cNvGrpSpPr>
            <p:nvPr/>
          </p:nvGrpSpPr>
          <p:grpSpPr bwMode="auto">
            <a:xfrm>
              <a:off x="603" y="1659"/>
              <a:ext cx="710" cy="492"/>
              <a:chOff x="603" y="1650"/>
              <a:chExt cx="710" cy="492"/>
            </a:xfrm>
          </p:grpSpPr>
          <p:sp>
            <p:nvSpPr>
              <p:cNvPr id="13362" name="Line 50"/>
              <p:cNvSpPr>
                <a:spLocks noChangeShapeType="1"/>
              </p:cNvSpPr>
              <p:nvPr/>
            </p:nvSpPr>
            <p:spPr bwMode="auto">
              <a:xfrm rot="9730231">
                <a:off x="1137" y="1651"/>
                <a:ext cx="96" cy="95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3363" name="Line 51"/>
              <p:cNvSpPr>
                <a:spLocks noChangeShapeType="1"/>
              </p:cNvSpPr>
              <p:nvPr/>
            </p:nvSpPr>
            <p:spPr bwMode="auto">
              <a:xfrm rot="15671087">
                <a:off x="1172" y="1645"/>
                <a:ext cx="44" cy="53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3364" name="Line 52"/>
              <p:cNvSpPr>
                <a:spLocks noChangeShapeType="1"/>
              </p:cNvSpPr>
              <p:nvPr/>
            </p:nvSpPr>
            <p:spPr bwMode="auto">
              <a:xfrm rot="-1121806">
                <a:off x="603" y="1755"/>
                <a:ext cx="528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3365" name="Arc 53"/>
              <p:cNvSpPr>
                <a:spLocks/>
              </p:cNvSpPr>
              <p:nvPr/>
            </p:nvSpPr>
            <p:spPr bwMode="auto">
              <a:xfrm rot="15580964" flipH="1">
                <a:off x="782" y="1565"/>
                <a:ext cx="371" cy="668"/>
              </a:xfrm>
              <a:custGeom>
                <a:avLst/>
                <a:gdLst>
                  <a:gd name="G0" fmla="+- 0 0 0"/>
                  <a:gd name="G1" fmla="+- 21277 0 0"/>
                  <a:gd name="G2" fmla="+- 21600 0 0"/>
                  <a:gd name="T0" fmla="*/ 3723 w 21600"/>
                  <a:gd name="T1" fmla="*/ 0 h 21277"/>
                  <a:gd name="T2" fmla="*/ 21600 w 21600"/>
                  <a:gd name="T3" fmla="*/ 21277 h 21277"/>
                  <a:gd name="T4" fmla="*/ 0 w 21600"/>
                  <a:gd name="T5" fmla="*/ 21277 h 212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277" fill="none" extrusionOk="0">
                    <a:moveTo>
                      <a:pt x="3722" y="0"/>
                    </a:moveTo>
                    <a:cubicBezTo>
                      <a:pt x="14058" y="1808"/>
                      <a:pt x="21600" y="10783"/>
                      <a:pt x="21600" y="21277"/>
                    </a:cubicBezTo>
                  </a:path>
                  <a:path w="21600" h="21277" stroke="0" extrusionOk="0">
                    <a:moveTo>
                      <a:pt x="3722" y="0"/>
                    </a:moveTo>
                    <a:cubicBezTo>
                      <a:pt x="14058" y="1808"/>
                      <a:pt x="21600" y="10783"/>
                      <a:pt x="21600" y="21277"/>
                    </a:cubicBezTo>
                    <a:lnTo>
                      <a:pt x="0" y="21277"/>
                    </a:lnTo>
                    <a:close/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3366" name="Arc 54"/>
              <p:cNvSpPr>
                <a:spLocks/>
              </p:cNvSpPr>
              <p:nvPr/>
            </p:nvSpPr>
            <p:spPr bwMode="auto">
              <a:xfrm rot="15580964" flipH="1">
                <a:off x="788" y="1618"/>
                <a:ext cx="371" cy="678"/>
              </a:xfrm>
              <a:custGeom>
                <a:avLst/>
                <a:gdLst>
                  <a:gd name="G0" fmla="+- 0 0 0"/>
                  <a:gd name="G1" fmla="+- 21596 0 0"/>
                  <a:gd name="G2" fmla="+- 21600 0 0"/>
                  <a:gd name="T0" fmla="*/ 410 w 21600"/>
                  <a:gd name="T1" fmla="*/ 0 h 21596"/>
                  <a:gd name="T2" fmla="*/ 21600 w 21600"/>
                  <a:gd name="T3" fmla="*/ 21596 h 21596"/>
                  <a:gd name="T4" fmla="*/ 0 w 21600"/>
                  <a:gd name="T5" fmla="*/ 21596 h 215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596" fill="none" extrusionOk="0">
                    <a:moveTo>
                      <a:pt x="410" y="-1"/>
                    </a:moveTo>
                    <a:cubicBezTo>
                      <a:pt x="12177" y="223"/>
                      <a:pt x="21600" y="9826"/>
                      <a:pt x="21600" y="21596"/>
                    </a:cubicBezTo>
                  </a:path>
                  <a:path w="21600" h="21596" stroke="0" extrusionOk="0">
                    <a:moveTo>
                      <a:pt x="410" y="-1"/>
                    </a:moveTo>
                    <a:cubicBezTo>
                      <a:pt x="12177" y="223"/>
                      <a:pt x="21600" y="9826"/>
                      <a:pt x="21600" y="21596"/>
                    </a:cubicBezTo>
                    <a:lnTo>
                      <a:pt x="0" y="21596"/>
                    </a:lnTo>
                    <a:close/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mtClean="0">
                  <a:solidFill>
                    <a:srgbClr val="000000"/>
                  </a:solidFill>
                </a:endParaRPr>
              </a:p>
            </p:txBody>
          </p:sp>
        </p:grpSp>
      </p:grpSp>
      <p:sp>
        <p:nvSpPr>
          <p:cNvPr id="13367" name="Text Box 55"/>
          <p:cNvSpPr txBox="1">
            <a:spLocks noChangeArrowheads="1"/>
          </p:cNvSpPr>
          <p:nvPr/>
        </p:nvSpPr>
        <p:spPr bwMode="auto">
          <a:xfrm>
            <a:off x="228600" y="2743200"/>
            <a:ext cx="29718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en-US" sz="1600" b="1" smtClean="0">
                <a:solidFill>
                  <a:srgbClr val="000000"/>
                </a:solidFill>
                <a:latin typeface="Tahoma" pitchFamily="34" charset="0"/>
              </a:rPr>
              <a:t>Penggunaan Kunci Inggris</a:t>
            </a:r>
          </a:p>
        </p:txBody>
      </p:sp>
      <p:sp>
        <p:nvSpPr>
          <p:cNvPr id="13368" name="Text Box 56"/>
          <p:cNvSpPr txBox="1">
            <a:spLocks noChangeArrowheads="1"/>
          </p:cNvSpPr>
          <p:nvPr/>
        </p:nvSpPr>
        <p:spPr bwMode="auto">
          <a:xfrm>
            <a:off x="304800" y="3200400"/>
            <a:ext cx="10668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en-US" sz="1400" b="1" smtClean="0">
                <a:solidFill>
                  <a:srgbClr val="FF0000"/>
                </a:solidFill>
                <a:latin typeface="Tahoma" pitchFamily="34" charset="0"/>
              </a:rPr>
              <a:t>* </a:t>
            </a:r>
            <a:r>
              <a:rPr lang="en-US" sz="1400" b="1" smtClean="0">
                <a:solidFill>
                  <a:srgbClr val="000000"/>
                </a:solidFill>
                <a:latin typeface="Tahoma" pitchFamily="34" charset="0"/>
              </a:rPr>
              <a:t>Benar :</a:t>
            </a:r>
            <a:endParaRPr lang="en-US" sz="1400" b="1" smtClean="0">
              <a:solidFill>
                <a:srgbClr val="FF0000"/>
              </a:solidFill>
              <a:latin typeface="Tahoma" pitchFamily="34" charset="0"/>
            </a:endParaRPr>
          </a:p>
        </p:txBody>
      </p:sp>
      <p:sp>
        <p:nvSpPr>
          <p:cNvPr id="13369" name="Text Box 57"/>
          <p:cNvSpPr txBox="1">
            <a:spLocks noChangeArrowheads="1"/>
          </p:cNvSpPr>
          <p:nvPr/>
        </p:nvSpPr>
        <p:spPr bwMode="auto">
          <a:xfrm>
            <a:off x="304800" y="4648200"/>
            <a:ext cx="10668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en-US" sz="1400" b="1" smtClean="0">
                <a:solidFill>
                  <a:srgbClr val="FF0000"/>
                </a:solidFill>
                <a:latin typeface="Tahoma" pitchFamily="34" charset="0"/>
              </a:rPr>
              <a:t>* </a:t>
            </a:r>
            <a:r>
              <a:rPr lang="en-US" sz="1400" b="1" smtClean="0">
                <a:solidFill>
                  <a:srgbClr val="000000"/>
                </a:solidFill>
                <a:latin typeface="Tahoma" pitchFamily="34" charset="0"/>
              </a:rPr>
              <a:t>Salah :</a:t>
            </a:r>
            <a:endParaRPr lang="en-US" sz="1400" b="1" smtClean="0">
              <a:solidFill>
                <a:srgbClr val="FF0000"/>
              </a:solidFill>
              <a:latin typeface="Tahoma" pitchFamily="34" charset="0"/>
            </a:endParaRPr>
          </a:p>
        </p:txBody>
      </p:sp>
      <p:grpSp>
        <p:nvGrpSpPr>
          <p:cNvPr id="13370" name="Group 58"/>
          <p:cNvGrpSpPr>
            <a:grpSpLocks/>
          </p:cNvGrpSpPr>
          <p:nvPr/>
        </p:nvGrpSpPr>
        <p:grpSpPr bwMode="auto">
          <a:xfrm>
            <a:off x="304800" y="4953000"/>
            <a:ext cx="3124200" cy="1447800"/>
            <a:chOff x="144" y="3147"/>
            <a:chExt cx="1968" cy="885"/>
          </a:xfrm>
        </p:grpSpPr>
        <p:graphicFrame>
          <p:nvGraphicFramePr>
            <p:cNvPr id="13371" name="Object 59"/>
            <p:cNvGraphicFramePr>
              <a:graphicFrameLocks noChangeAspect="1"/>
            </p:cNvGraphicFramePr>
            <p:nvPr/>
          </p:nvGraphicFramePr>
          <p:xfrm>
            <a:off x="144" y="3168"/>
            <a:ext cx="1920" cy="86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246" name="CorelDRAW" r:id="rId3" imgW="4247151" imgH="1766098" progId="CorelDRAW.Graphic.10">
                    <p:embed/>
                  </p:oleObj>
                </mc:Choice>
                <mc:Fallback>
                  <p:oleObj name="CorelDRAW" r:id="rId3" imgW="4247151" imgH="1766098" progId="CorelDRAW.Graphic.10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4" y="3168"/>
                          <a:ext cx="1920" cy="86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3372" name="Rectangle 60"/>
            <p:cNvSpPr>
              <a:spLocks noChangeArrowheads="1"/>
            </p:cNvSpPr>
            <p:nvPr/>
          </p:nvSpPr>
          <p:spPr bwMode="auto">
            <a:xfrm>
              <a:off x="1536" y="3147"/>
              <a:ext cx="576" cy="4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3373" name="Freeform 61"/>
            <p:cNvSpPr>
              <a:spLocks/>
            </p:cNvSpPr>
            <p:nvPr/>
          </p:nvSpPr>
          <p:spPr bwMode="auto">
            <a:xfrm>
              <a:off x="1518" y="3282"/>
              <a:ext cx="31" cy="238"/>
            </a:xfrm>
            <a:custGeom>
              <a:avLst/>
              <a:gdLst>
                <a:gd name="T0" fmla="*/ 9 w 31"/>
                <a:gd name="T1" fmla="*/ 0 h 238"/>
                <a:gd name="T2" fmla="*/ 18 w 31"/>
                <a:gd name="T3" fmla="*/ 128 h 238"/>
                <a:gd name="T4" fmla="*/ 0 w 31"/>
                <a:gd name="T5" fmla="*/ 183 h 238"/>
                <a:gd name="T6" fmla="*/ 9 w 31"/>
                <a:gd name="T7" fmla="*/ 211 h 238"/>
                <a:gd name="T8" fmla="*/ 27 w 31"/>
                <a:gd name="T9" fmla="*/ 23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38">
                  <a:moveTo>
                    <a:pt x="9" y="0"/>
                  </a:moveTo>
                  <a:cubicBezTo>
                    <a:pt x="22" y="53"/>
                    <a:pt x="31" y="69"/>
                    <a:pt x="18" y="128"/>
                  </a:cubicBezTo>
                  <a:cubicBezTo>
                    <a:pt x="14" y="147"/>
                    <a:pt x="0" y="183"/>
                    <a:pt x="0" y="183"/>
                  </a:cubicBezTo>
                  <a:cubicBezTo>
                    <a:pt x="3" y="192"/>
                    <a:pt x="5" y="202"/>
                    <a:pt x="9" y="211"/>
                  </a:cubicBezTo>
                  <a:cubicBezTo>
                    <a:pt x="14" y="221"/>
                    <a:pt x="27" y="238"/>
                    <a:pt x="27" y="238"/>
                  </a:cubicBezTo>
                </a:path>
              </a:pathLst>
            </a:custGeom>
            <a:noFill/>
            <a:ln w="19050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3374" name="Arc 62"/>
            <p:cNvSpPr>
              <a:spLocks/>
            </p:cNvSpPr>
            <p:nvPr/>
          </p:nvSpPr>
          <p:spPr bwMode="auto">
            <a:xfrm rot="1129553">
              <a:off x="1104" y="3294"/>
              <a:ext cx="284" cy="480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305"/>
                <a:gd name="T1" fmla="*/ 0 h 21600"/>
                <a:gd name="T2" fmla="*/ 21305 w 21305"/>
                <a:gd name="T3" fmla="*/ 18040 h 21600"/>
                <a:gd name="T4" fmla="*/ 0 w 21305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305" h="21600" fill="none" extrusionOk="0">
                  <a:moveTo>
                    <a:pt x="-1" y="0"/>
                  </a:moveTo>
                  <a:cubicBezTo>
                    <a:pt x="10555" y="0"/>
                    <a:pt x="19564" y="7628"/>
                    <a:pt x="21304" y="18040"/>
                  </a:cubicBezTo>
                </a:path>
                <a:path w="21305" h="21600" stroke="0" extrusionOk="0">
                  <a:moveTo>
                    <a:pt x="-1" y="0"/>
                  </a:moveTo>
                  <a:cubicBezTo>
                    <a:pt x="10555" y="0"/>
                    <a:pt x="19564" y="7628"/>
                    <a:pt x="21304" y="1804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28575">
              <a:solidFill>
                <a:srgbClr val="FF0000"/>
              </a:solidFill>
              <a:prstDash val="sysDot"/>
              <a:round/>
              <a:headEnd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</p:grpSp>
      <p:grpSp>
        <p:nvGrpSpPr>
          <p:cNvPr id="13375" name="Group 63"/>
          <p:cNvGrpSpPr>
            <a:grpSpLocks/>
          </p:cNvGrpSpPr>
          <p:nvPr/>
        </p:nvGrpSpPr>
        <p:grpSpPr bwMode="auto">
          <a:xfrm>
            <a:off x="2971800" y="4953000"/>
            <a:ext cx="3124200" cy="1481138"/>
            <a:chOff x="144" y="3147"/>
            <a:chExt cx="1968" cy="885"/>
          </a:xfrm>
        </p:grpSpPr>
        <p:graphicFrame>
          <p:nvGraphicFramePr>
            <p:cNvPr id="13376" name="Object 64"/>
            <p:cNvGraphicFramePr>
              <a:graphicFrameLocks noChangeAspect="1"/>
            </p:cNvGraphicFramePr>
            <p:nvPr/>
          </p:nvGraphicFramePr>
          <p:xfrm>
            <a:off x="144" y="3168"/>
            <a:ext cx="1920" cy="86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247" name="CorelDRAW" r:id="rId5" imgW="4247151" imgH="1766098" progId="CorelDRAW.Graphic.10">
                    <p:embed/>
                  </p:oleObj>
                </mc:Choice>
                <mc:Fallback>
                  <p:oleObj name="CorelDRAW" r:id="rId5" imgW="4247151" imgH="1766098" progId="CorelDRAW.Graphic.10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4" y="3168"/>
                          <a:ext cx="1920" cy="86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3377" name="Rectangle 65"/>
            <p:cNvSpPr>
              <a:spLocks noChangeArrowheads="1"/>
            </p:cNvSpPr>
            <p:nvPr/>
          </p:nvSpPr>
          <p:spPr bwMode="auto">
            <a:xfrm>
              <a:off x="1536" y="3147"/>
              <a:ext cx="576" cy="4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3378" name="Freeform 66"/>
            <p:cNvSpPr>
              <a:spLocks/>
            </p:cNvSpPr>
            <p:nvPr/>
          </p:nvSpPr>
          <p:spPr bwMode="auto">
            <a:xfrm>
              <a:off x="1518" y="3282"/>
              <a:ext cx="31" cy="238"/>
            </a:xfrm>
            <a:custGeom>
              <a:avLst/>
              <a:gdLst>
                <a:gd name="T0" fmla="*/ 9 w 31"/>
                <a:gd name="T1" fmla="*/ 0 h 238"/>
                <a:gd name="T2" fmla="*/ 18 w 31"/>
                <a:gd name="T3" fmla="*/ 128 h 238"/>
                <a:gd name="T4" fmla="*/ 0 w 31"/>
                <a:gd name="T5" fmla="*/ 183 h 238"/>
                <a:gd name="T6" fmla="*/ 9 w 31"/>
                <a:gd name="T7" fmla="*/ 211 h 238"/>
                <a:gd name="T8" fmla="*/ 27 w 31"/>
                <a:gd name="T9" fmla="*/ 23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38">
                  <a:moveTo>
                    <a:pt x="9" y="0"/>
                  </a:moveTo>
                  <a:cubicBezTo>
                    <a:pt x="22" y="53"/>
                    <a:pt x="31" y="69"/>
                    <a:pt x="18" y="128"/>
                  </a:cubicBezTo>
                  <a:cubicBezTo>
                    <a:pt x="14" y="147"/>
                    <a:pt x="0" y="183"/>
                    <a:pt x="0" y="183"/>
                  </a:cubicBezTo>
                  <a:cubicBezTo>
                    <a:pt x="3" y="192"/>
                    <a:pt x="5" y="202"/>
                    <a:pt x="9" y="211"/>
                  </a:cubicBezTo>
                  <a:cubicBezTo>
                    <a:pt x="14" y="221"/>
                    <a:pt x="27" y="238"/>
                    <a:pt x="27" y="238"/>
                  </a:cubicBezTo>
                </a:path>
              </a:pathLst>
            </a:custGeom>
            <a:noFill/>
            <a:ln w="19050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3379" name="Arc 67"/>
            <p:cNvSpPr>
              <a:spLocks/>
            </p:cNvSpPr>
            <p:nvPr/>
          </p:nvSpPr>
          <p:spPr bwMode="auto">
            <a:xfrm rot="1129553">
              <a:off x="1104" y="3294"/>
              <a:ext cx="284" cy="480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305"/>
                <a:gd name="T1" fmla="*/ 0 h 21600"/>
                <a:gd name="T2" fmla="*/ 21305 w 21305"/>
                <a:gd name="T3" fmla="*/ 18040 h 21600"/>
                <a:gd name="T4" fmla="*/ 0 w 21305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305" h="21600" fill="none" extrusionOk="0">
                  <a:moveTo>
                    <a:pt x="-1" y="0"/>
                  </a:moveTo>
                  <a:cubicBezTo>
                    <a:pt x="10555" y="0"/>
                    <a:pt x="19564" y="7628"/>
                    <a:pt x="21304" y="18040"/>
                  </a:cubicBezTo>
                </a:path>
                <a:path w="21305" h="21600" stroke="0" extrusionOk="0">
                  <a:moveTo>
                    <a:pt x="-1" y="0"/>
                  </a:moveTo>
                  <a:cubicBezTo>
                    <a:pt x="10555" y="0"/>
                    <a:pt x="19564" y="7628"/>
                    <a:pt x="21304" y="1804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28575">
              <a:solidFill>
                <a:srgbClr val="FF0000"/>
              </a:solidFill>
              <a:prstDash val="sysDot"/>
              <a:round/>
              <a:headEnd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</p:grpSp>
      <p:grpSp>
        <p:nvGrpSpPr>
          <p:cNvPr id="13380" name="Group 68"/>
          <p:cNvGrpSpPr>
            <a:grpSpLocks/>
          </p:cNvGrpSpPr>
          <p:nvPr/>
        </p:nvGrpSpPr>
        <p:grpSpPr bwMode="auto">
          <a:xfrm rot="460268">
            <a:off x="427038" y="5776913"/>
            <a:ext cx="390525" cy="306387"/>
            <a:chOff x="1248" y="3072"/>
            <a:chExt cx="432" cy="336"/>
          </a:xfrm>
        </p:grpSpPr>
        <p:sp>
          <p:nvSpPr>
            <p:cNvPr id="13381" name="AutoShape 69"/>
            <p:cNvSpPr>
              <a:spLocks noChangeArrowheads="1"/>
            </p:cNvSpPr>
            <p:nvPr/>
          </p:nvSpPr>
          <p:spPr bwMode="auto">
            <a:xfrm>
              <a:off x="1248" y="3072"/>
              <a:ext cx="432" cy="336"/>
            </a:xfrm>
            <a:prstGeom prst="hexagon">
              <a:avLst>
                <a:gd name="adj" fmla="val 32143"/>
                <a:gd name="vf" fmla="val 115470"/>
              </a:avLst>
            </a:prstGeom>
            <a:solidFill>
              <a:srgbClr val="FF66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3382" name="Oval 70"/>
            <p:cNvSpPr>
              <a:spLocks noChangeArrowheads="1"/>
            </p:cNvSpPr>
            <p:nvPr/>
          </p:nvSpPr>
          <p:spPr bwMode="auto">
            <a:xfrm>
              <a:off x="1323" y="3111"/>
              <a:ext cx="288" cy="258"/>
            </a:xfrm>
            <a:prstGeom prst="ellipse">
              <a:avLst/>
            </a:prstGeom>
            <a:solidFill>
              <a:srgbClr val="CC99FF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</p:grpSp>
      <p:grpSp>
        <p:nvGrpSpPr>
          <p:cNvPr id="13383" name="Group 71"/>
          <p:cNvGrpSpPr>
            <a:grpSpLocks/>
          </p:cNvGrpSpPr>
          <p:nvPr/>
        </p:nvGrpSpPr>
        <p:grpSpPr bwMode="auto">
          <a:xfrm>
            <a:off x="2438400" y="3200400"/>
            <a:ext cx="4343400" cy="1524000"/>
            <a:chOff x="1536" y="2016"/>
            <a:chExt cx="2736" cy="960"/>
          </a:xfrm>
        </p:grpSpPr>
        <p:grpSp>
          <p:nvGrpSpPr>
            <p:cNvPr id="13384" name="Group 72"/>
            <p:cNvGrpSpPr>
              <a:grpSpLocks/>
            </p:cNvGrpSpPr>
            <p:nvPr/>
          </p:nvGrpSpPr>
          <p:grpSpPr bwMode="auto">
            <a:xfrm>
              <a:off x="1536" y="2016"/>
              <a:ext cx="2736" cy="960"/>
              <a:chOff x="1536" y="2016"/>
              <a:chExt cx="2736" cy="960"/>
            </a:xfrm>
          </p:grpSpPr>
          <p:sp>
            <p:nvSpPr>
              <p:cNvPr id="13385" name="Line 73"/>
              <p:cNvSpPr>
                <a:spLocks noChangeShapeType="1"/>
              </p:cNvSpPr>
              <p:nvPr/>
            </p:nvSpPr>
            <p:spPr bwMode="auto">
              <a:xfrm rot="303566" flipH="1" flipV="1">
                <a:off x="2016" y="2163"/>
                <a:ext cx="96" cy="240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 type="arrow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mtClean="0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13386" name="Group 74"/>
              <p:cNvGrpSpPr>
                <a:grpSpLocks/>
              </p:cNvGrpSpPr>
              <p:nvPr/>
            </p:nvGrpSpPr>
            <p:grpSpPr bwMode="auto">
              <a:xfrm>
                <a:off x="1536" y="2016"/>
                <a:ext cx="2736" cy="960"/>
                <a:chOff x="457" y="960"/>
                <a:chExt cx="4103" cy="1457"/>
              </a:xfrm>
            </p:grpSpPr>
            <p:sp>
              <p:nvSpPr>
                <p:cNvPr id="13387" name="Oval 75"/>
                <p:cNvSpPr>
                  <a:spLocks noChangeArrowheads="1"/>
                </p:cNvSpPr>
                <p:nvPr/>
              </p:nvSpPr>
              <p:spPr bwMode="auto">
                <a:xfrm>
                  <a:off x="4128" y="1536"/>
                  <a:ext cx="336" cy="336"/>
                </a:xfrm>
                <a:prstGeom prst="ellipse">
                  <a:avLst/>
                </a:prstGeom>
                <a:solidFill>
                  <a:srgbClr val="CCFFFF"/>
                </a:solidFill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3388" name="Freeform 76"/>
                <p:cNvSpPr>
                  <a:spLocks/>
                </p:cNvSpPr>
                <p:nvPr/>
              </p:nvSpPr>
              <p:spPr bwMode="auto">
                <a:xfrm rot="-1973645">
                  <a:off x="457" y="1445"/>
                  <a:ext cx="46" cy="64"/>
                </a:xfrm>
                <a:custGeom>
                  <a:avLst/>
                  <a:gdLst>
                    <a:gd name="T0" fmla="*/ 46 w 46"/>
                    <a:gd name="T1" fmla="*/ 0 h 64"/>
                    <a:gd name="T2" fmla="*/ 37 w 46"/>
                    <a:gd name="T3" fmla="*/ 64 h 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</a:cxnLst>
                  <a:rect l="0" t="0" r="r" b="b"/>
                  <a:pathLst>
                    <a:path w="46" h="64">
                      <a:moveTo>
                        <a:pt x="46" y="0"/>
                      </a:moveTo>
                      <a:cubicBezTo>
                        <a:pt x="29" y="26"/>
                        <a:pt x="0" y="46"/>
                        <a:pt x="37" y="64"/>
                      </a:cubicBez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mtClean="0">
                    <a:solidFill>
                      <a:srgbClr val="000000"/>
                    </a:solidFill>
                  </a:endParaRPr>
                </a:p>
              </p:txBody>
            </p:sp>
            <p:grpSp>
              <p:nvGrpSpPr>
                <p:cNvPr id="13389" name="Group 77"/>
                <p:cNvGrpSpPr>
                  <a:grpSpLocks/>
                </p:cNvGrpSpPr>
                <p:nvPr/>
              </p:nvGrpSpPr>
              <p:grpSpPr bwMode="auto">
                <a:xfrm>
                  <a:off x="480" y="960"/>
                  <a:ext cx="4080" cy="1457"/>
                  <a:chOff x="480" y="960"/>
                  <a:chExt cx="4080" cy="1457"/>
                </a:xfrm>
              </p:grpSpPr>
              <p:sp>
                <p:nvSpPr>
                  <p:cNvPr id="13390" name="Line 78"/>
                  <p:cNvSpPr>
                    <a:spLocks noChangeShapeType="1"/>
                  </p:cNvSpPr>
                  <p:nvPr/>
                </p:nvSpPr>
                <p:spPr bwMode="auto">
                  <a:xfrm>
                    <a:off x="1998" y="1443"/>
                    <a:ext cx="2256" cy="0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mtClean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13391" name="Freeform 79"/>
                  <p:cNvSpPr>
                    <a:spLocks/>
                  </p:cNvSpPr>
                  <p:nvPr/>
                </p:nvSpPr>
                <p:spPr bwMode="auto">
                  <a:xfrm>
                    <a:off x="480" y="960"/>
                    <a:ext cx="1536" cy="480"/>
                  </a:xfrm>
                  <a:custGeom>
                    <a:avLst/>
                    <a:gdLst>
                      <a:gd name="T0" fmla="*/ 0 w 1008"/>
                      <a:gd name="T1" fmla="*/ 296 h 296"/>
                      <a:gd name="T2" fmla="*/ 336 w 1008"/>
                      <a:gd name="T3" fmla="*/ 8 h 296"/>
                      <a:gd name="T4" fmla="*/ 720 w 1008"/>
                      <a:gd name="T5" fmla="*/ 248 h 296"/>
                      <a:gd name="T6" fmla="*/ 1008 w 1008"/>
                      <a:gd name="T7" fmla="*/ 296 h 29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1008" h="296">
                        <a:moveTo>
                          <a:pt x="0" y="296"/>
                        </a:moveTo>
                        <a:cubicBezTo>
                          <a:pt x="108" y="156"/>
                          <a:pt x="216" y="16"/>
                          <a:pt x="336" y="8"/>
                        </a:cubicBezTo>
                        <a:cubicBezTo>
                          <a:pt x="456" y="0"/>
                          <a:pt x="608" y="200"/>
                          <a:pt x="720" y="248"/>
                        </a:cubicBezTo>
                        <a:cubicBezTo>
                          <a:pt x="832" y="296"/>
                          <a:pt x="960" y="296"/>
                          <a:pt x="1008" y="296"/>
                        </a:cubicBezTo>
                      </a:path>
                    </a:pathLst>
                  </a:custGeom>
                  <a:noFill/>
                  <a:ln w="28575" cmpd="sng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mtClean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13392" name="Line 80"/>
                  <p:cNvSpPr>
                    <a:spLocks noChangeShapeType="1"/>
                  </p:cNvSpPr>
                  <p:nvPr/>
                </p:nvSpPr>
                <p:spPr bwMode="auto">
                  <a:xfrm>
                    <a:off x="2160" y="1872"/>
                    <a:ext cx="2082" cy="96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mtClean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13393" name="AutoShape 81"/>
                  <p:cNvSpPr>
                    <a:spLocks noChangeArrowheads="1"/>
                  </p:cNvSpPr>
                  <p:nvPr/>
                </p:nvSpPr>
                <p:spPr bwMode="auto">
                  <a:xfrm rot="5400000">
                    <a:off x="3984" y="1392"/>
                    <a:ext cx="528" cy="624"/>
                  </a:xfrm>
                  <a:custGeom>
                    <a:avLst/>
                    <a:gdLst>
                      <a:gd name="G0" fmla="+- 10800 0 0"/>
                      <a:gd name="G1" fmla="+- 11628646 0 0"/>
                      <a:gd name="G2" fmla="+- 0 0 11628646"/>
                      <a:gd name="T0" fmla="*/ 0 256 1"/>
                      <a:gd name="T1" fmla="*/ 180 256 1"/>
                      <a:gd name="G3" fmla="+- 11628646 T0 T1"/>
                      <a:gd name="T2" fmla="*/ 0 256 1"/>
                      <a:gd name="T3" fmla="*/ 90 256 1"/>
                      <a:gd name="G4" fmla="+- 11628646 T2 T3"/>
                      <a:gd name="G5" fmla="*/ G4 2 1"/>
                      <a:gd name="T4" fmla="*/ 90 256 1"/>
                      <a:gd name="T5" fmla="*/ 0 256 1"/>
                      <a:gd name="G6" fmla="+- 11628646 T4 T5"/>
                      <a:gd name="G7" fmla="*/ G6 2 1"/>
                      <a:gd name="G8" fmla="abs 11628646"/>
                      <a:gd name="T6" fmla="*/ 0 256 1"/>
                      <a:gd name="T7" fmla="*/ 90 256 1"/>
                      <a:gd name="G9" fmla="+- G8 T6 T7"/>
                      <a:gd name="G10" fmla="?: G9 G7 G5"/>
                      <a:gd name="T8" fmla="*/ 0 256 1"/>
                      <a:gd name="T9" fmla="*/ 360 256 1"/>
                      <a:gd name="G11" fmla="+- G10 T8 T9"/>
                      <a:gd name="G12" fmla="?: G10 G11 G10"/>
                      <a:gd name="T10" fmla="*/ 0 256 1"/>
                      <a:gd name="T11" fmla="*/ 360 256 1"/>
                      <a:gd name="G13" fmla="+- G12 T10 T11"/>
                      <a:gd name="G14" fmla="?: G12 G13 G12"/>
                      <a:gd name="G15" fmla="+- 0 0 G14"/>
                      <a:gd name="G16" fmla="+- 10800 0 0"/>
                      <a:gd name="G17" fmla="+- 10800 0 10800"/>
                      <a:gd name="G18" fmla="*/ 10800 1 2"/>
                      <a:gd name="G19" fmla="+- G18 5400 0"/>
                      <a:gd name="G20" fmla="cos G19 11628646"/>
                      <a:gd name="G21" fmla="sin G19 11628646"/>
                      <a:gd name="G22" fmla="+- G20 10800 0"/>
                      <a:gd name="G23" fmla="+- G21 10800 0"/>
                      <a:gd name="G24" fmla="+- 10800 0 G20"/>
                      <a:gd name="G25" fmla="+- 10800 10800 0"/>
                      <a:gd name="G26" fmla="?: G9 G17 G25"/>
                      <a:gd name="G27" fmla="?: G9 0 21600"/>
                      <a:gd name="G28" fmla="cos 10800 11628646"/>
                      <a:gd name="G29" fmla="sin 10800 11628646"/>
                      <a:gd name="G30" fmla="sin 10800 11628646"/>
                      <a:gd name="G31" fmla="+- G28 10800 0"/>
                      <a:gd name="G32" fmla="+- G29 10800 0"/>
                      <a:gd name="G33" fmla="+- G30 10800 0"/>
                      <a:gd name="G34" fmla="?: G4 0 G31"/>
                      <a:gd name="G35" fmla="?: 11628646 G34 0"/>
                      <a:gd name="G36" fmla="?: G6 G35 G31"/>
                      <a:gd name="G37" fmla="+- 21600 0 G36"/>
                      <a:gd name="G38" fmla="?: G4 0 G33"/>
                      <a:gd name="G39" fmla="?: 11628646 G38 G32"/>
                      <a:gd name="G40" fmla="?: G6 G39 0"/>
                      <a:gd name="G41" fmla="?: G4 G32 21600"/>
                      <a:gd name="G42" fmla="?: G6 G41 G33"/>
                      <a:gd name="T12" fmla="*/ 10800 w 21600"/>
                      <a:gd name="T13" fmla="*/ 0 h 21600"/>
                      <a:gd name="T14" fmla="*/ 10 w 21600"/>
                      <a:gd name="T15" fmla="*/ 11282 h 21600"/>
                      <a:gd name="T16" fmla="*/ 10800 w 21600"/>
                      <a:gd name="T17" fmla="*/ 0 h 21600"/>
                      <a:gd name="T18" fmla="*/ 21590 w 21600"/>
                      <a:gd name="T19" fmla="*/ 11282 h 21600"/>
                      <a:gd name="T20" fmla="*/ G36 w 21600"/>
                      <a:gd name="T21" fmla="*/ G40 h 21600"/>
                      <a:gd name="T22" fmla="*/ G37 w 21600"/>
                      <a:gd name="T23" fmla="*/ G42 h 21600"/>
                    </a:gdLst>
                    <a:ahLst/>
                    <a:cxnLst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T20" t="T21" r="T22" b="T23"/>
                    <a:pathLst>
                      <a:path w="21600" h="21600">
                        <a:moveTo>
                          <a:pt x="10" y="11282"/>
                        </a:moveTo>
                        <a:cubicBezTo>
                          <a:pt x="3" y="11121"/>
                          <a:pt x="0" y="10960"/>
                          <a:pt x="0" y="10800"/>
                        </a:cubicBezTo>
                        <a:cubicBezTo>
                          <a:pt x="0" y="4835"/>
                          <a:pt x="4835" y="0"/>
                          <a:pt x="10800" y="0"/>
                        </a:cubicBezTo>
                        <a:cubicBezTo>
                          <a:pt x="16764" y="0"/>
                          <a:pt x="21600" y="4835"/>
                          <a:pt x="21600" y="10800"/>
                        </a:cubicBezTo>
                        <a:cubicBezTo>
                          <a:pt x="21600" y="10960"/>
                          <a:pt x="21596" y="11121"/>
                          <a:pt x="21589" y="11282"/>
                        </a:cubicBezTo>
                        <a:cubicBezTo>
                          <a:pt x="21596" y="11121"/>
                          <a:pt x="21600" y="10960"/>
                          <a:pt x="21600" y="10800"/>
                        </a:cubicBezTo>
                        <a:cubicBezTo>
                          <a:pt x="21600" y="4835"/>
                          <a:pt x="16764" y="0"/>
                          <a:pt x="10800" y="0"/>
                        </a:cubicBezTo>
                        <a:cubicBezTo>
                          <a:pt x="4835" y="0"/>
                          <a:pt x="0" y="4835"/>
                          <a:pt x="0" y="10800"/>
                        </a:cubicBezTo>
                        <a:cubicBezTo>
                          <a:pt x="-1" y="10960"/>
                          <a:pt x="3" y="11121"/>
                          <a:pt x="10" y="1128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 w="285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mtClean="0">
                      <a:solidFill>
                        <a:srgbClr val="000000"/>
                      </a:solidFill>
                    </a:endParaRPr>
                  </a:p>
                </p:txBody>
              </p:sp>
              <p:grpSp>
                <p:nvGrpSpPr>
                  <p:cNvPr id="13394" name="Group 82"/>
                  <p:cNvGrpSpPr>
                    <a:grpSpLocks/>
                  </p:cNvGrpSpPr>
                  <p:nvPr/>
                </p:nvGrpSpPr>
                <p:grpSpPr bwMode="auto">
                  <a:xfrm>
                    <a:off x="2186" y="1506"/>
                    <a:ext cx="1996" cy="340"/>
                    <a:chOff x="2204" y="1505"/>
                    <a:chExt cx="1996" cy="340"/>
                  </a:xfrm>
                </p:grpSpPr>
                <p:sp>
                  <p:nvSpPr>
                    <p:cNvPr id="13395" name="Arc 83"/>
                    <p:cNvSpPr>
                      <a:spLocks/>
                    </p:cNvSpPr>
                    <p:nvPr/>
                  </p:nvSpPr>
                  <p:spPr bwMode="auto">
                    <a:xfrm rot="16308576" flipH="1">
                      <a:off x="3004" y="705"/>
                      <a:ext cx="319" cy="1919"/>
                    </a:xfrm>
                    <a:custGeom>
                      <a:avLst/>
                      <a:gdLst>
                        <a:gd name="G0" fmla="+- 21600 0 0"/>
                        <a:gd name="G1" fmla="+- 21600 0 0"/>
                        <a:gd name="G2" fmla="+- 21600 0 0"/>
                        <a:gd name="T0" fmla="*/ 1730 w 43200"/>
                        <a:gd name="T1" fmla="*/ 30069 h 30069"/>
                        <a:gd name="T2" fmla="*/ 41538 w 43200"/>
                        <a:gd name="T3" fmla="*/ 29908 h 30069"/>
                        <a:gd name="T4" fmla="*/ 21600 w 43200"/>
                        <a:gd name="T5" fmla="*/ 21600 h 3006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43200" h="30069" fill="none" extrusionOk="0">
                          <a:moveTo>
                            <a:pt x="1729" y="30069"/>
                          </a:moveTo>
                          <a:cubicBezTo>
                            <a:pt x="588" y="27391"/>
                            <a:pt x="0" y="24510"/>
                            <a:pt x="0" y="21600"/>
                          </a:cubicBezTo>
                          <a:cubicBezTo>
                            <a:pt x="0" y="9670"/>
                            <a:pt x="9670" y="0"/>
                            <a:pt x="21600" y="0"/>
                          </a:cubicBezTo>
                          <a:cubicBezTo>
                            <a:pt x="33529" y="0"/>
                            <a:pt x="43200" y="9670"/>
                            <a:pt x="43200" y="21600"/>
                          </a:cubicBezTo>
                          <a:cubicBezTo>
                            <a:pt x="43200" y="24451"/>
                            <a:pt x="42635" y="27275"/>
                            <a:pt x="41538" y="29908"/>
                          </a:cubicBezTo>
                        </a:path>
                        <a:path w="43200" h="30069" stroke="0" extrusionOk="0">
                          <a:moveTo>
                            <a:pt x="1729" y="30069"/>
                          </a:moveTo>
                          <a:cubicBezTo>
                            <a:pt x="588" y="27391"/>
                            <a:pt x="0" y="24510"/>
                            <a:pt x="0" y="21600"/>
                          </a:cubicBezTo>
                          <a:cubicBezTo>
                            <a:pt x="0" y="9670"/>
                            <a:pt x="9670" y="0"/>
                            <a:pt x="21600" y="0"/>
                          </a:cubicBezTo>
                          <a:cubicBezTo>
                            <a:pt x="33529" y="0"/>
                            <a:pt x="43200" y="9670"/>
                            <a:pt x="43200" y="21600"/>
                          </a:cubicBezTo>
                          <a:cubicBezTo>
                            <a:pt x="43200" y="24451"/>
                            <a:pt x="42635" y="27275"/>
                            <a:pt x="41538" y="29908"/>
                          </a:cubicBezTo>
                          <a:lnTo>
                            <a:pt x="21600" y="21600"/>
                          </a:lnTo>
                          <a:close/>
                        </a:path>
                      </a:pathLst>
                    </a:custGeom>
                    <a:no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mtClean="0">
                        <a:solidFill>
                          <a:srgbClr val="000000"/>
                        </a:solidFill>
                      </a:endParaRPr>
                    </a:p>
                  </p:txBody>
                </p:sp>
                <p:sp>
                  <p:nvSpPr>
                    <p:cNvPr id="13396" name="AutoShape 84"/>
                    <p:cNvSpPr>
                      <a:spLocks noChangeArrowheads="1"/>
                    </p:cNvSpPr>
                    <p:nvPr/>
                  </p:nvSpPr>
                  <p:spPr bwMode="auto">
                    <a:xfrm rot="16200000">
                      <a:off x="3981" y="1627"/>
                      <a:ext cx="297" cy="140"/>
                    </a:xfrm>
                    <a:custGeom>
                      <a:avLst/>
                      <a:gdLst>
                        <a:gd name="G0" fmla="+- 10800 0 0"/>
                        <a:gd name="G1" fmla="+- -11600937 0 0"/>
                        <a:gd name="G2" fmla="+- 0 0 -11600937"/>
                        <a:gd name="T0" fmla="*/ 0 256 1"/>
                        <a:gd name="T1" fmla="*/ 180 256 1"/>
                        <a:gd name="G3" fmla="+- -11600937 T0 T1"/>
                        <a:gd name="T2" fmla="*/ 0 256 1"/>
                        <a:gd name="T3" fmla="*/ 90 256 1"/>
                        <a:gd name="G4" fmla="+- -11600937 T2 T3"/>
                        <a:gd name="G5" fmla="*/ G4 2 1"/>
                        <a:gd name="T4" fmla="*/ 90 256 1"/>
                        <a:gd name="T5" fmla="*/ 0 256 1"/>
                        <a:gd name="G6" fmla="+- -11600937 T4 T5"/>
                        <a:gd name="G7" fmla="*/ G6 2 1"/>
                        <a:gd name="G8" fmla="abs -11600937"/>
                        <a:gd name="T6" fmla="*/ 0 256 1"/>
                        <a:gd name="T7" fmla="*/ 90 256 1"/>
                        <a:gd name="G9" fmla="+- G8 T6 T7"/>
                        <a:gd name="G10" fmla="?: G9 G7 G5"/>
                        <a:gd name="T8" fmla="*/ 0 256 1"/>
                        <a:gd name="T9" fmla="*/ 360 256 1"/>
                        <a:gd name="G11" fmla="+- G10 T8 T9"/>
                        <a:gd name="G12" fmla="?: G10 G11 G10"/>
                        <a:gd name="T10" fmla="*/ 0 256 1"/>
                        <a:gd name="T11" fmla="*/ 360 256 1"/>
                        <a:gd name="G13" fmla="+- G12 T10 T11"/>
                        <a:gd name="G14" fmla="?: G12 G13 G12"/>
                        <a:gd name="G15" fmla="+- 0 0 G14"/>
                        <a:gd name="G16" fmla="+- 10800 0 0"/>
                        <a:gd name="G17" fmla="+- 10800 0 10800"/>
                        <a:gd name="G18" fmla="*/ 10800 1 2"/>
                        <a:gd name="G19" fmla="+- G18 5400 0"/>
                        <a:gd name="G20" fmla="cos G19 -11600937"/>
                        <a:gd name="G21" fmla="sin G19 -11600937"/>
                        <a:gd name="G22" fmla="+- G20 10800 0"/>
                        <a:gd name="G23" fmla="+- G21 10800 0"/>
                        <a:gd name="G24" fmla="+- 10800 0 G20"/>
                        <a:gd name="G25" fmla="+- 10800 10800 0"/>
                        <a:gd name="G26" fmla="?: G9 G17 G25"/>
                        <a:gd name="G27" fmla="?: G9 0 21600"/>
                        <a:gd name="G28" fmla="cos 10800 -11600937"/>
                        <a:gd name="G29" fmla="sin 10800 -11600937"/>
                        <a:gd name="G30" fmla="sin 10800 -11600937"/>
                        <a:gd name="G31" fmla="+- G28 10800 0"/>
                        <a:gd name="G32" fmla="+- G29 10800 0"/>
                        <a:gd name="G33" fmla="+- G30 10800 0"/>
                        <a:gd name="G34" fmla="?: G4 0 G31"/>
                        <a:gd name="G35" fmla="?: -11600937 G34 0"/>
                        <a:gd name="G36" fmla="?: G6 G35 G31"/>
                        <a:gd name="G37" fmla="+- 21600 0 G36"/>
                        <a:gd name="G38" fmla="?: G4 0 G33"/>
                        <a:gd name="G39" fmla="?: -11600937 G38 G32"/>
                        <a:gd name="G40" fmla="?: G6 G39 0"/>
                        <a:gd name="G41" fmla="?: G4 G32 21600"/>
                        <a:gd name="G42" fmla="?: G6 G41 G33"/>
                        <a:gd name="T12" fmla="*/ 10800 w 21600"/>
                        <a:gd name="T13" fmla="*/ 0 h 21600"/>
                        <a:gd name="T14" fmla="*/ 14 w 21600"/>
                        <a:gd name="T15" fmla="*/ 10237 h 21600"/>
                        <a:gd name="T16" fmla="*/ 10800 w 21600"/>
                        <a:gd name="T17" fmla="*/ 0 h 21600"/>
                        <a:gd name="T18" fmla="*/ 21586 w 21600"/>
                        <a:gd name="T19" fmla="*/ 10237 h 21600"/>
                        <a:gd name="T20" fmla="*/ G36 w 21600"/>
                        <a:gd name="T21" fmla="*/ G40 h 21600"/>
                        <a:gd name="T22" fmla="*/ G37 w 21600"/>
                        <a:gd name="T23" fmla="*/ G42 h 21600"/>
                      </a:gdLst>
                      <a:ahLst/>
                      <a:cxnLst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</a:cxnLst>
                      <a:rect l="T20" t="T21" r="T22" b="T23"/>
                      <a:pathLst>
                        <a:path w="21600" h="21600">
                          <a:moveTo>
                            <a:pt x="14" y="10237"/>
                          </a:moveTo>
                          <a:cubicBezTo>
                            <a:pt x="313" y="4499"/>
                            <a:pt x="5053" y="-1"/>
                            <a:pt x="10800" y="0"/>
                          </a:cubicBezTo>
                          <a:cubicBezTo>
                            <a:pt x="16546" y="0"/>
                            <a:pt x="21286" y="4499"/>
                            <a:pt x="21585" y="10237"/>
                          </a:cubicBezTo>
                          <a:cubicBezTo>
                            <a:pt x="21286" y="4499"/>
                            <a:pt x="16546" y="-1"/>
                            <a:pt x="10799" y="0"/>
                          </a:cubicBezTo>
                          <a:cubicBezTo>
                            <a:pt x="5053" y="0"/>
                            <a:pt x="313" y="4499"/>
                            <a:pt x="14" y="10237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 w="2857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mtClean="0">
                        <a:solidFill>
                          <a:srgbClr val="000000"/>
                        </a:solidFill>
                      </a:endParaRPr>
                    </a:p>
                  </p:txBody>
                </p:sp>
              </p:grpSp>
              <p:grpSp>
                <p:nvGrpSpPr>
                  <p:cNvPr id="13397" name="Group 85"/>
                  <p:cNvGrpSpPr>
                    <a:grpSpLocks/>
                  </p:cNvGrpSpPr>
                  <p:nvPr/>
                </p:nvGrpSpPr>
                <p:grpSpPr bwMode="auto">
                  <a:xfrm rot="-1025260">
                    <a:off x="1426" y="1581"/>
                    <a:ext cx="368" cy="288"/>
                    <a:chOff x="1552" y="2721"/>
                    <a:chExt cx="368" cy="384"/>
                  </a:xfrm>
                </p:grpSpPr>
                <p:grpSp>
                  <p:nvGrpSpPr>
                    <p:cNvPr id="13398" name="Group 86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552" y="2721"/>
                      <a:ext cx="368" cy="384"/>
                      <a:chOff x="1552" y="2721"/>
                      <a:chExt cx="368" cy="384"/>
                    </a:xfrm>
                  </p:grpSpPr>
                  <p:sp>
                    <p:nvSpPr>
                      <p:cNvPr id="13399" name="Rectangle 87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552" y="2721"/>
                        <a:ext cx="368" cy="384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mtClean="0">
                          <a:solidFill>
                            <a:srgbClr val="000000"/>
                          </a:solidFill>
                        </a:endParaRPr>
                      </a:p>
                    </p:txBody>
                  </p:sp>
                  <p:sp>
                    <p:nvSpPr>
                      <p:cNvPr id="13400" name="AutoShape 88"/>
                      <p:cNvSpPr>
                        <a:spLocks/>
                      </p:cNvSpPr>
                      <p:nvPr/>
                    </p:nvSpPr>
                    <p:spPr bwMode="auto">
                      <a:xfrm rot="5400000">
                        <a:off x="1677" y="2637"/>
                        <a:ext cx="72" cy="318"/>
                      </a:xfrm>
                      <a:prstGeom prst="leftBracket">
                        <a:avLst>
                          <a:gd name="adj" fmla="val 220833"/>
                        </a:avLst>
                      </a:prstGeom>
                      <a:noFill/>
                      <a:ln w="2857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mtClean="0">
                          <a:solidFill>
                            <a:srgbClr val="000000"/>
                          </a:solidFill>
                        </a:endParaRPr>
                      </a:p>
                    </p:txBody>
                  </p:sp>
                  <p:sp>
                    <p:nvSpPr>
                      <p:cNvPr id="13401" name="AutoShape 89"/>
                      <p:cNvSpPr>
                        <a:spLocks/>
                      </p:cNvSpPr>
                      <p:nvPr/>
                    </p:nvSpPr>
                    <p:spPr bwMode="auto">
                      <a:xfrm rot="5400000">
                        <a:off x="1677" y="2697"/>
                        <a:ext cx="72" cy="318"/>
                      </a:xfrm>
                      <a:prstGeom prst="leftBracket">
                        <a:avLst>
                          <a:gd name="adj" fmla="val 220833"/>
                        </a:avLst>
                      </a:prstGeom>
                      <a:noFill/>
                      <a:ln w="2857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mtClean="0">
                          <a:solidFill>
                            <a:srgbClr val="000000"/>
                          </a:solidFill>
                        </a:endParaRPr>
                      </a:p>
                    </p:txBody>
                  </p:sp>
                  <p:sp>
                    <p:nvSpPr>
                      <p:cNvPr id="13402" name="AutoShape 90"/>
                      <p:cNvSpPr>
                        <a:spLocks/>
                      </p:cNvSpPr>
                      <p:nvPr/>
                    </p:nvSpPr>
                    <p:spPr bwMode="auto">
                      <a:xfrm rot="5400000">
                        <a:off x="1677" y="2763"/>
                        <a:ext cx="72" cy="318"/>
                      </a:xfrm>
                      <a:prstGeom prst="leftBracket">
                        <a:avLst>
                          <a:gd name="adj" fmla="val 220833"/>
                        </a:avLst>
                      </a:prstGeom>
                      <a:noFill/>
                      <a:ln w="2857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mtClean="0">
                          <a:solidFill>
                            <a:srgbClr val="000000"/>
                          </a:solidFill>
                        </a:endParaRPr>
                      </a:p>
                    </p:txBody>
                  </p:sp>
                  <p:sp>
                    <p:nvSpPr>
                      <p:cNvPr id="13403" name="AutoShape 91"/>
                      <p:cNvSpPr>
                        <a:spLocks/>
                      </p:cNvSpPr>
                      <p:nvPr/>
                    </p:nvSpPr>
                    <p:spPr bwMode="auto">
                      <a:xfrm rot="5400000">
                        <a:off x="1677" y="2841"/>
                        <a:ext cx="72" cy="318"/>
                      </a:xfrm>
                      <a:prstGeom prst="leftBracket">
                        <a:avLst>
                          <a:gd name="adj" fmla="val 220833"/>
                        </a:avLst>
                      </a:prstGeom>
                      <a:noFill/>
                      <a:ln w="2857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mtClean="0">
                          <a:solidFill>
                            <a:srgbClr val="000000"/>
                          </a:solidFill>
                        </a:endParaRPr>
                      </a:p>
                    </p:txBody>
                  </p:sp>
                  <p:sp>
                    <p:nvSpPr>
                      <p:cNvPr id="13404" name="AutoShape 92"/>
                      <p:cNvSpPr>
                        <a:spLocks/>
                      </p:cNvSpPr>
                      <p:nvPr/>
                    </p:nvSpPr>
                    <p:spPr bwMode="auto">
                      <a:xfrm rot="5400000">
                        <a:off x="1704" y="3018"/>
                        <a:ext cx="48" cy="96"/>
                      </a:xfrm>
                      <a:prstGeom prst="leftBracket">
                        <a:avLst>
                          <a:gd name="adj" fmla="val 72907"/>
                        </a:avLst>
                      </a:prstGeom>
                      <a:noFill/>
                      <a:ln w="2857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mtClean="0">
                          <a:solidFill>
                            <a:srgbClr val="000000"/>
                          </a:solidFill>
                        </a:endParaRPr>
                      </a:p>
                    </p:txBody>
                  </p:sp>
                </p:grpSp>
                <p:sp>
                  <p:nvSpPr>
                    <p:cNvPr id="13405" name="Freeform 93"/>
                    <p:cNvSpPr>
                      <a:spLocks/>
                    </p:cNvSpPr>
                    <p:nvPr/>
                  </p:nvSpPr>
                  <p:spPr bwMode="auto">
                    <a:xfrm rot="-399614">
                      <a:off x="1862" y="2809"/>
                      <a:ext cx="21" cy="281"/>
                    </a:xfrm>
                    <a:custGeom>
                      <a:avLst/>
                      <a:gdLst>
                        <a:gd name="T0" fmla="*/ 21 w 21"/>
                        <a:gd name="T1" fmla="*/ 16 h 281"/>
                        <a:gd name="T2" fmla="*/ 21 w 21"/>
                        <a:gd name="T3" fmla="*/ 89 h 281"/>
                        <a:gd name="T4" fmla="*/ 3 w 21"/>
                        <a:gd name="T5" fmla="*/ 281 h 28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1" h="281">
                          <a:moveTo>
                            <a:pt x="21" y="16"/>
                          </a:moveTo>
                          <a:cubicBezTo>
                            <a:pt x="0" y="80"/>
                            <a:pt x="21" y="0"/>
                            <a:pt x="21" y="89"/>
                          </a:cubicBezTo>
                          <a:cubicBezTo>
                            <a:pt x="21" y="155"/>
                            <a:pt x="3" y="217"/>
                            <a:pt x="3" y="281"/>
                          </a:cubicBezTo>
                        </a:path>
                      </a:pathLst>
                    </a:custGeom>
                    <a:noFill/>
                    <a:ln w="28575" cmpd="sng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pPr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mtClean="0">
                        <a:solidFill>
                          <a:srgbClr val="000000"/>
                        </a:solidFill>
                      </a:endParaRPr>
                    </a:p>
                  </p:txBody>
                </p:sp>
              </p:grpSp>
              <p:sp>
                <p:nvSpPr>
                  <p:cNvPr id="13406" name="Line 94"/>
                  <p:cNvSpPr>
                    <a:spLocks noChangeShapeType="1"/>
                  </p:cNvSpPr>
                  <p:nvPr/>
                </p:nvSpPr>
                <p:spPr bwMode="auto">
                  <a:xfrm>
                    <a:off x="2304" y="1824"/>
                    <a:ext cx="2061" cy="114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mtClean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13407" name="Line 95"/>
                  <p:cNvSpPr>
                    <a:spLocks noChangeShapeType="1"/>
                  </p:cNvSpPr>
                  <p:nvPr/>
                </p:nvSpPr>
                <p:spPr bwMode="auto">
                  <a:xfrm rot="-1121806">
                    <a:off x="483" y="1355"/>
                    <a:ext cx="528" cy="0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mtClean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13408" name="Line 96"/>
                  <p:cNvSpPr>
                    <a:spLocks noChangeShapeType="1"/>
                  </p:cNvSpPr>
                  <p:nvPr/>
                </p:nvSpPr>
                <p:spPr bwMode="auto">
                  <a:xfrm rot="-822760">
                    <a:off x="1229" y="1307"/>
                    <a:ext cx="42" cy="907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mtClean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13409" name="Line 97"/>
                  <p:cNvSpPr>
                    <a:spLocks noChangeShapeType="1"/>
                  </p:cNvSpPr>
                  <p:nvPr/>
                </p:nvSpPr>
                <p:spPr bwMode="auto">
                  <a:xfrm rot="-1121806">
                    <a:off x="1010" y="1252"/>
                    <a:ext cx="96" cy="95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mtClean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13410" name="Line 98"/>
                  <p:cNvSpPr>
                    <a:spLocks noChangeShapeType="1"/>
                  </p:cNvSpPr>
                  <p:nvPr/>
                </p:nvSpPr>
                <p:spPr bwMode="auto">
                  <a:xfrm rot="-1121806">
                    <a:off x="1020" y="1309"/>
                    <a:ext cx="96" cy="95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mtClean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13411" name="Line 99"/>
                  <p:cNvSpPr>
                    <a:spLocks noChangeShapeType="1"/>
                  </p:cNvSpPr>
                  <p:nvPr/>
                </p:nvSpPr>
                <p:spPr bwMode="auto">
                  <a:xfrm rot="-1121806">
                    <a:off x="499" y="1410"/>
                    <a:ext cx="528" cy="0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mtClean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13412" name="Line 100"/>
                  <p:cNvSpPr>
                    <a:spLocks noChangeShapeType="1"/>
                  </p:cNvSpPr>
                  <p:nvPr/>
                </p:nvSpPr>
                <p:spPr bwMode="auto">
                  <a:xfrm>
                    <a:off x="1296" y="1152"/>
                    <a:ext cx="144" cy="480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mtClean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13413" name="Freeform 101"/>
                  <p:cNvSpPr>
                    <a:spLocks/>
                  </p:cNvSpPr>
                  <p:nvPr/>
                </p:nvSpPr>
                <p:spPr bwMode="auto">
                  <a:xfrm>
                    <a:off x="1344" y="1902"/>
                    <a:ext cx="174" cy="162"/>
                  </a:xfrm>
                  <a:custGeom>
                    <a:avLst/>
                    <a:gdLst>
                      <a:gd name="T0" fmla="*/ 156 w 156"/>
                      <a:gd name="T1" fmla="*/ 0 h 164"/>
                      <a:gd name="T2" fmla="*/ 82 w 156"/>
                      <a:gd name="T3" fmla="*/ 128 h 164"/>
                      <a:gd name="T4" fmla="*/ 28 w 156"/>
                      <a:gd name="T5" fmla="*/ 155 h 164"/>
                      <a:gd name="T6" fmla="*/ 0 w 156"/>
                      <a:gd name="T7" fmla="*/ 164 h 16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156" h="164">
                        <a:moveTo>
                          <a:pt x="156" y="0"/>
                        </a:moveTo>
                        <a:cubicBezTo>
                          <a:pt x="138" y="49"/>
                          <a:pt x="134" y="103"/>
                          <a:pt x="82" y="128"/>
                        </a:cubicBezTo>
                        <a:cubicBezTo>
                          <a:pt x="27" y="155"/>
                          <a:pt x="88" y="125"/>
                          <a:pt x="28" y="155"/>
                        </a:cubicBezTo>
                        <a:cubicBezTo>
                          <a:pt x="19" y="159"/>
                          <a:pt x="0" y="164"/>
                          <a:pt x="0" y="164"/>
                        </a:cubicBezTo>
                      </a:path>
                    </a:pathLst>
                  </a:custGeom>
                  <a:noFill/>
                  <a:ln w="28575" cmpd="sng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mtClean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13414" name="Freeform 102"/>
                  <p:cNvSpPr>
                    <a:spLocks/>
                  </p:cNvSpPr>
                  <p:nvPr/>
                </p:nvSpPr>
                <p:spPr bwMode="auto">
                  <a:xfrm rot="-923245">
                    <a:off x="1338" y="1944"/>
                    <a:ext cx="845" cy="147"/>
                  </a:xfrm>
                  <a:custGeom>
                    <a:avLst/>
                    <a:gdLst>
                      <a:gd name="T0" fmla="*/ 816 w 816"/>
                      <a:gd name="T1" fmla="*/ 88 h 328"/>
                      <a:gd name="T2" fmla="*/ 528 w 816"/>
                      <a:gd name="T3" fmla="*/ 40 h 328"/>
                      <a:gd name="T4" fmla="*/ 0 w 816"/>
                      <a:gd name="T5" fmla="*/ 328 h 32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816" h="328">
                        <a:moveTo>
                          <a:pt x="816" y="88"/>
                        </a:moveTo>
                        <a:cubicBezTo>
                          <a:pt x="740" y="44"/>
                          <a:pt x="664" y="0"/>
                          <a:pt x="528" y="40"/>
                        </a:cubicBezTo>
                        <a:cubicBezTo>
                          <a:pt x="392" y="80"/>
                          <a:pt x="196" y="204"/>
                          <a:pt x="0" y="328"/>
                        </a:cubicBezTo>
                      </a:path>
                    </a:pathLst>
                  </a:custGeom>
                  <a:noFill/>
                  <a:ln w="28575" cmpd="sng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mtClean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13415" name="Arc 103"/>
                  <p:cNvSpPr>
                    <a:spLocks/>
                  </p:cNvSpPr>
                  <p:nvPr/>
                </p:nvSpPr>
                <p:spPr bwMode="auto">
                  <a:xfrm rot="-23912523">
                    <a:off x="1279" y="1838"/>
                    <a:ext cx="1132" cy="579"/>
                  </a:xfrm>
                  <a:custGeom>
                    <a:avLst/>
                    <a:gdLst>
                      <a:gd name="G0" fmla="+- 0 0 0"/>
                      <a:gd name="G1" fmla="+- 21325 0 0"/>
                      <a:gd name="G2" fmla="+- 21600 0 0"/>
                      <a:gd name="T0" fmla="*/ 3437 w 20137"/>
                      <a:gd name="T1" fmla="*/ 0 h 21325"/>
                      <a:gd name="T2" fmla="*/ 20137 w 20137"/>
                      <a:gd name="T3" fmla="*/ 13511 h 21325"/>
                      <a:gd name="T4" fmla="*/ 0 w 20137"/>
                      <a:gd name="T5" fmla="*/ 21325 h 2132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0137" h="21325" fill="none" extrusionOk="0">
                        <a:moveTo>
                          <a:pt x="3436" y="0"/>
                        </a:moveTo>
                        <a:cubicBezTo>
                          <a:pt x="11007" y="1220"/>
                          <a:pt x="17363" y="6362"/>
                          <a:pt x="20137" y="13510"/>
                        </a:cubicBezTo>
                      </a:path>
                      <a:path w="20137" h="21325" stroke="0" extrusionOk="0">
                        <a:moveTo>
                          <a:pt x="3436" y="0"/>
                        </a:moveTo>
                        <a:cubicBezTo>
                          <a:pt x="11007" y="1220"/>
                          <a:pt x="17363" y="6362"/>
                          <a:pt x="20137" y="13510"/>
                        </a:cubicBezTo>
                        <a:lnTo>
                          <a:pt x="0" y="21325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mtClean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13416" name="AutoShape 104"/>
                  <p:cNvSpPr>
                    <a:spLocks/>
                  </p:cNvSpPr>
                  <p:nvPr/>
                </p:nvSpPr>
                <p:spPr bwMode="auto">
                  <a:xfrm rot="3677643" flipV="1">
                    <a:off x="1460" y="2059"/>
                    <a:ext cx="47" cy="95"/>
                  </a:xfrm>
                  <a:prstGeom prst="leftBracket">
                    <a:avLst>
                      <a:gd name="adj" fmla="val 101064"/>
                    </a:avLst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mtClean="0">
                      <a:solidFill>
                        <a:srgbClr val="000000"/>
                      </a:solidFill>
                    </a:endParaRPr>
                  </a:p>
                </p:txBody>
              </p:sp>
            </p:grpSp>
          </p:grpSp>
          <p:grpSp>
            <p:nvGrpSpPr>
              <p:cNvPr id="13417" name="Group 105"/>
              <p:cNvGrpSpPr>
                <a:grpSpLocks/>
              </p:cNvGrpSpPr>
              <p:nvPr/>
            </p:nvGrpSpPr>
            <p:grpSpPr bwMode="auto">
              <a:xfrm>
                <a:off x="1642" y="2505"/>
                <a:ext cx="474" cy="324"/>
                <a:chOff x="603" y="1650"/>
                <a:chExt cx="710" cy="492"/>
              </a:xfrm>
            </p:grpSpPr>
            <p:sp>
              <p:nvSpPr>
                <p:cNvPr id="13418" name="Line 106"/>
                <p:cNvSpPr>
                  <a:spLocks noChangeShapeType="1"/>
                </p:cNvSpPr>
                <p:nvPr/>
              </p:nvSpPr>
              <p:spPr bwMode="auto">
                <a:xfrm rot="9730231">
                  <a:off x="1137" y="1651"/>
                  <a:ext cx="96" cy="95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3419" name="Line 107"/>
                <p:cNvSpPr>
                  <a:spLocks noChangeShapeType="1"/>
                </p:cNvSpPr>
                <p:nvPr/>
              </p:nvSpPr>
              <p:spPr bwMode="auto">
                <a:xfrm rot="15671087">
                  <a:off x="1172" y="1645"/>
                  <a:ext cx="44" cy="53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3420" name="Line 108"/>
                <p:cNvSpPr>
                  <a:spLocks noChangeShapeType="1"/>
                </p:cNvSpPr>
                <p:nvPr/>
              </p:nvSpPr>
              <p:spPr bwMode="auto">
                <a:xfrm rot="-1121806">
                  <a:off x="603" y="1755"/>
                  <a:ext cx="528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3421" name="Arc 109"/>
                <p:cNvSpPr>
                  <a:spLocks/>
                </p:cNvSpPr>
                <p:nvPr/>
              </p:nvSpPr>
              <p:spPr bwMode="auto">
                <a:xfrm rot="15580964" flipH="1">
                  <a:off x="782" y="1565"/>
                  <a:ext cx="371" cy="668"/>
                </a:xfrm>
                <a:custGeom>
                  <a:avLst/>
                  <a:gdLst>
                    <a:gd name="G0" fmla="+- 0 0 0"/>
                    <a:gd name="G1" fmla="+- 21277 0 0"/>
                    <a:gd name="G2" fmla="+- 21600 0 0"/>
                    <a:gd name="T0" fmla="*/ 3723 w 21600"/>
                    <a:gd name="T1" fmla="*/ 0 h 21277"/>
                    <a:gd name="T2" fmla="*/ 21600 w 21600"/>
                    <a:gd name="T3" fmla="*/ 21277 h 21277"/>
                    <a:gd name="T4" fmla="*/ 0 w 21600"/>
                    <a:gd name="T5" fmla="*/ 21277 h 212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600" h="21277" fill="none" extrusionOk="0">
                      <a:moveTo>
                        <a:pt x="3722" y="0"/>
                      </a:moveTo>
                      <a:cubicBezTo>
                        <a:pt x="14058" y="1808"/>
                        <a:pt x="21600" y="10783"/>
                        <a:pt x="21600" y="21277"/>
                      </a:cubicBezTo>
                    </a:path>
                    <a:path w="21600" h="21277" stroke="0" extrusionOk="0">
                      <a:moveTo>
                        <a:pt x="3722" y="0"/>
                      </a:moveTo>
                      <a:cubicBezTo>
                        <a:pt x="14058" y="1808"/>
                        <a:pt x="21600" y="10783"/>
                        <a:pt x="21600" y="21277"/>
                      </a:cubicBezTo>
                      <a:lnTo>
                        <a:pt x="0" y="21277"/>
                      </a:lnTo>
                      <a:close/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3422" name="Arc 110"/>
                <p:cNvSpPr>
                  <a:spLocks/>
                </p:cNvSpPr>
                <p:nvPr/>
              </p:nvSpPr>
              <p:spPr bwMode="auto">
                <a:xfrm rot="15580964" flipH="1">
                  <a:off x="788" y="1618"/>
                  <a:ext cx="371" cy="678"/>
                </a:xfrm>
                <a:custGeom>
                  <a:avLst/>
                  <a:gdLst>
                    <a:gd name="G0" fmla="+- 0 0 0"/>
                    <a:gd name="G1" fmla="+- 21596 0 0"/>
                    <a:gd name="G2" fmla="+- 21600 0 0"/>
                    <a:gd name="T0" fmla="*/ 410 w 21600"/>
                    <a:gd name="T1" fmla="*/ 0 h 21596"/>
                    <a:gd name="T2" fmla="*/ 21600 w 21600"/>
                    <a:gd name="T3" fmla="*/ 21596 h 21596"/>
                    <a:gd name="T4" fmla="*/ 0 w 21600"/>
                    <a:gd name="T5" fmla="*/ 21596 h 215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600" h="21596" fill="none" extrusionOk="0">
                      <a:moveTo>
                        <a:pt x="410" y="-1"/>
                      </a:moveTo>
                      <a:cubicBezTo>
                        <a:pt x="12177" y="223"/>
                        <a:pt x="21600" y="9826"/>
                        <a:pt x="21600" y="21596"/>
                      </a:cubicBezTo>
                    </a:path>
                    <a:path w="21600" h="21596" stroke="0" extrusionOk="0">
                      <a:moveTo>
                        <a:pt x="410" y="-1"/>
                      </a:moveTo>
                      <a:cubicBezTo>
                        <a:pt x="12177" y="223"/>
                        <a:pt x="21600" y="9826"/>
                        <a:pt x="21600" y="21596"/>
                      </a:cubicBezTo>
                      <a:lnTo>
                        <a:pt x="0" y="21596"/>
                      </a:lnTo>
                      <a:close/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mtClean="0">
                    <a:solidFill>
                      <a:srgbClr val="000000"/>
                    </a:solidFill>
                  </a:endParaRPr>
                </a:p>
              </p:txBody>
            </p:sp>
          </p:grpSp>
          <p:sp>
            <p:nvSpPr>
              <p:cNvPr id="13423" name="Arc 111"/>
              <p:cNvSpPr>
                <a:spLocks/>
              </p:cNvSpPr>
              <p:nvPr/>
            </p:nvSpPr>
            <p:spPr bwMode="auto">
              <a:xfrm rot="292110">
                <a:off x="3360" y="2149"/>
                <a:ext cx="365" cy="730"/>
              </a:xfrm>
              <a:custGeom>
                <a:avLst/>
                <a:gdLst>
                  <a:gd name="G0" fmla="+- 0 0 0"/>
                  <a:gd name="G1" fmla="+- 17294 0 0"/>
                  <a:gd name="G2" fmla="+- 21600 0 0"/>
                  <a:gd name="T0" fmla="*/ 12941 w 21600"/>
                  <a:gd name="T1" fmla="*/ 0 h 33451"/>
                  <a:gd name="T2" fmla="*/ 14335 w 21600"/>
                  <a:gd name="T3" fmla="*/ 33451 h 33451"/>
                  <a:gd name="T4" fmla="*/ 0 w 21600"/>
                  <a:gd name="T5" fmla="*/ 17294 h 334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33451" fill="none" extrusionOk="0">
                    <a:moveTo>
                      <a:pt x="12941" y="-1"/>
                    </a:moveTo>
                    <a:cubicBezTo>
                      <a:pt x="18391" y="4078"/>
                      <a:pt x="21600" y="10486"/>
                      <a:pt x="21600" y="17294"/>
                    </a:cubicBezTo>
                    <a:cubicBezTo>
                      <a:pt x="21600" y="23470"/>
                      <a:pt x="18955" y="29351"/>
                      <a:pt x="14335" y="33451"/>
                    </a:cubicBezTo>
                  </a:path>
                  <a:path w="21600" h="33451" stroke="0" extrusionOk="0">
                    <a:moveTo>
                      <a:pt x="12941" y="-1"/>
                    </a:moveTo>
                    <a:cubicBezTo>
                      <a:pt x="18391" y="4078"/>
                      <a:pt x="21600" y="10486"/>
                      <a:pt x="21600" y="17294"/>
                    </a:cubicBezTo>
                    <a:cubicBezTo>
                      <a:pt x="21600" y="23470"/>
                      <a:pt x="18955" y="29351"/>
                      <a:pt x="14335" y="33451"/>
                    </a:cubicBezTo>
                    <a:lnTo>
                      <a:pt x="0" y="17294"/>
                    </a:lnTo>
                    <a:close/>
                  </a:path>
                </a:pathLst>
              </a:custGeom>
              <a:noFill/>
              <a:ln w="28575">
                <a:solidFill>
                  <a:srgbClr val="FF0000"/>
                </a:solidFill>
                <a:prstDash val="dash"/>
                <a:round/>
                <a:headEnd/>
                <a:tailEnd type="arrow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mtClean="0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13424" name="Group 112"/>
              <p:cNvGrpSpPr>
                <a:grpSpLocks/>
              </p:cNvGrpSpPr>
              <p:nvPr/>
            </p:nvGrpSpPr>
            <p:grpSpPr bwMode="auto">
              <a:xfrm rot="-1127770">
                <a:off x="1640" y="2262"/>
                <a:ext cx="379" cy="288"/>
                <a:chOff x="1248" y="3072"/>
                <a:chExt cx="432" cy="336"/>
              </a:xfrm>
            </p:grpSpPr>
            <p:sp>
              <p:nvSpPr>
                <p:cNvPr id="13425" name="AutoShape 113"/>
                <p:cNvSpPr>
                  <a:spLocks noChangeArrowheads="1"/>
                </p:cNvSpPr>
                <p:nvPr/>
              </p:nvSpPr>
              <p:spPr bwMode="auto">
                <a:xfrm>
                  <a:off x="1248" y="3072"/>
                  <a:ext cx="432" cy="336"/>
                </a:xfrm>
                <a:prstGeom prst="hexagon">
                  <a:avLst>
                    <a:gd name="adj" fmla="val 32143"/>
                    <a:gd name="vf" fmla="val 115470"/>
                  </a:avLst>
                </a:prstGeom>
                <a:solidFill>
                  <a:srgbClr val="FF66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3426" name="Oval 114"/>
                <p:cNvSpPr>
                  <a:spLocks noChangeArrowheads="1"/>
                </p:cNvSpPr>
                <p:nvPr/>
              </p:nvSpPr>
              <p:spPr bwMode="auto">
                <a:xfrm>
                  <a:off x="1323" y="3111"/>
                  <a:ext cx="288" cy="258"/>
                </a:xfrm>
                <a:prstGeom prst="ellipse">
                  <a:avLst/>
                </a:prstGeom>
                <a:solidFill>
                  <a:srgbClr val="CC99FF"/>
                </a:solidFill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mtClean="0">
                    <a:solidFill>
                      <a:srgbClr val="000000"/>
                    </a:solidFill>
                  </a:endParaRPr>
                </a:p>
              </p:txBody>
            </p:sp>
          </p:grpSp>
        </p:grpSp>
        <p:grpSp>
          <p:nvGrpSpPr>
            <p:cNvPr id="13427" name="Group 115"/>
            <p:cNvGrpSpPr>
              <a:grpSpLocks/>
            </p:cNvGrpSpPr>
            <p:nvPr/>
          </p:nvGrpSpPr>
          <p:grpSpPr bwMode="auto">
            <a:xfrm rot="-1127770">
              <a:off x="1640" y="2262"/>
              <a:ext cx="379" cy="288"/>
              <a:chOff x="1248" y="3072"/>
              <a:chExt cx="432" cy="336"/>
            </a:xfrm>
          </p:grpSpPr>
          <p:sp>
            <p:nvSpPr>
              <p:cNvPr id="13428" name="AutoShape 116"/>
              <p:cNvSpPr>
                <a:spLocks noChangeArrowheads="1"/>
              </p:cNvSpPr>
              <p:nvPr/>
            </p:nvSpPr>
            <p:spPr bwMode="auto">
              <a:xfrm>
                <a:off x="1248" y="3072"/>
                <a:ext cx="432" cy="336"/>
              </a:xfrm>
              <a:prstGeom prst="hexagon">
                <a:avLst>
                  <a:gd name="adj" fmla="val 32143"/>
                  <a:gd name="vf" fmla="val 115470"/>
                </a:avLst>
              </a:prstGeom>
              <a:solidFill>
                <a:srgbClr val="FF66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3429" name="Oval 117"/>
              <p:cNvSpPr>
                <a:spLocks noChangeArrowheads="1"/>
              </p:cNvSpPr>
              <p:nvPr/>
            </p:nvSpPr>
            <p:spPr bwMode="auto">
              <a:xfrm>
                <a:off x="1323" y="3111"/>
                <a:ext cx="288" cy="258"/>
              </a:xfrm>
              <a:prstGeom prst="ellipse">
                <a:avLst/>
              </a:prstGeom>
              <a:solidFill>
                <a:srgbClr val="CC99FF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mtClean="0">
                  <a:solidFill>
                    <a:srgbClr val="000000"/>
                  </a:solidFill>
                </a:endParaRPr>
              </a:p>
            </p:txBody>
          </p:sp>
        </p:grpSp>
      </p:grpSp>
      <p:grpSp>
        <p:nvGrpSpPr>
          <p:cNvPr id="13430" name="Group 118"/>
          <p:cNvGrpSpPr>
            <a:grpSpLocks/>
          </p:cNvGrpSpPr>
          <p:nvPr/>
        </p:nvGrpSpPr>
        <p:grpSpPr bwMode="auto">
          <a:xfrm rot="285818">
            <a:off x="2963863" y="5743575"/>
            <a:ext cx="385762" cy="355600"/>
            <a:chOff x="1248" y="3072"/>
            <a:chExt cx="432" cy="336"/>
          </a:xfrm>
        </p:grpSpPr>
        <p:sp>
          <p:nvSpPr>
            <p:cNvPr id="13431" name="AutoShape 119"/>
            <p:cNvSpPr>
              <a:spLocks noChangeArrowheads="1"/>
            </p:cNvSpPr>
            <p:nvPr/>
          </p:nvSpPr>
          <p:spPr bwMode="auto">
            <a:xfrm>
              <a:off x="1248" y="3072"/>
              <a:ext cx="432" cy="336"/>
            </a:xfrm>
            <a:prstGeom prst="hexagon">
              <a:avLst>
                <a:gd name="adj" fmla="val 32143"/>
                <a:gd name="vf" fmla="val 115470"/>
              </a:avLst>
            </a:prstGeom>
            <a:solidFill>
              <a:srgbClr val="FF66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3432" name="Oval 120"/>
            <p:cNvSpPr>
              <a:spLocks noChangeArrowheads="1"/>
            </p:cNvSpPr>
            <p:nvPr/>
          </p:nvSpPr>
          <p:spPr bwMode="auto">
            <a:xfrm>
              <a:off x="1323" y="3111"/>
              <a:ext cx="288" cy="258"/>
            </a:xfrm>
            <a:prstGeom prst="ellipse">
              <a:avLst/>
            </a:prstGeom>
            <a:solidFill>
              <a:srgbClr val="CC99FF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</p:grpSp>
      <p:grpSp>
        <p:nvGrpSpPr>
          <p:cNvPr id="13433" name="Group 121"/>
          <p:cNvGrpSpPr>
            <a:grpSpLocks/>
          </p:cNvGrpSpPr>
          <p:nvPr/>
        </p:nvGrpSpPr>
        <p:grpSpPr bwMode="auto">
          <a:xfrm>
            <a:off x="5494338" y="5326063"/>
            <a:ext cx="3427412" cy="1219200"/>
            <a:chOff x="3461" y="3355"/>
            <a:chExt cx="2159" cy="768"/>
          </a:xfrm>
        </p:grpSpPr>
        <p:grpSp>
          <p:nvGrpSpPr>
            <p:cNvPr id="13434" name="Group 122"/>
            <p:cNvGrpSpPr>
              <a:grpSpLocks/>
            </p:cNvGrpSpPr>
            <p:nvPr/>
          </p:nvGrpSpPr>
          <p:grpSpPr bwMode="auto">
            <a:xfrm rot="-2698888">
              <a:off x="3574" y="3426"/>
              <a:ext cx="198" cy="160"/>
              <a:chOff x="1248" y="3072"/>
              <a:chExt cx="432" cy="336"/>
            </a:xfrm>
          </p:grpSpPr>
          <p:sp>
            <p:nvSpPr>
              <p:cNvPr id="13435" name="AutoShape 123"/>
              <p:cNvSpPr>
                <a:spLocks noChangeArrowheads="1"/>
              </p:cNvSpPr>
              <p:nvPr/>
            </p:nvSpPr>
            <p:spPr bwMode="auto">
              <a:xfrm>
                <a:off x="1248" y="3072"/>
                <a:ext cx="432" cy="336"/>
              </a:xfrm>
              <a:prstGeom prst="hexagon">
                <a:avLst>
                  <a:gd name="adj" fmla="val 32143"/>
                  <a:gd name="vf" fmla="val 115470"/>
                </a:avLst>
              </a:prstGeom>
              <a:solidFill>
                <a:srgbClr val="FF66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3436" name="Oval 124"/>
              <p:cNvSpPr>
                <a:spLocks noChangeArrowheads="1"/>
              </p:cNvSpPr>
              <p:nvPr/>
            </p:nvSpPr>
            <p:spPr bwMode="auto">
              <a:xfrm>
                <a:off x="1323" y="3111"/>
                <a:ext cx="288" cy="258"/>
              </a:xfrm>
              <a:prstGeom prst="ellipse">
                <a:avLst/>
              </a:prstGeom>
              <a:solidFill>
                <a:srgbClr val="CC99FF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mtClean="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13437" name="Group 125"/>
            <p:cNvGrpSpPr>
              <a:grpSpLocks/>
            </p:cNvGrpSpPr>
            <p:nvPr/>
          </p:nvGrpSpPr>
          <p:grpSpPr bwMode="auto">
            <a:xfrm rot="680672">
              <a:off x="3461" y="3355"/>
              <a:ext cx="2159" cy="768"/>
              <a:chOff x="3880" y="3551"/>
              <a:chExt cx="1687" cy="574"/>
            </a:xfrm>
          </p:grpSpPr>
          <p:grpSp>
            <p:nvGrpSpPr>
              <p:cNvPr id="13438" name="Group 126"/>
              <p:cNvGrpSpPr>
                <a:grpSpLocks/>
              </p:cNvGrpSpPr>
              <p:nvPr/>
            </p:nvGrpSpPr>
            <p:grpSpPr bwMode="auto">
              <a:xfrm>
                <a:off x="3880" y="3551"/>
                <a:ext cx="1687" cy="574"/>
                <a:chOff x="3880" y="3551"/>
                <a:chExt cx="1687" cy="574"/>
              </a:xfrm>
            </p:grpSpPr>
            <p:grpSp>
              <p:nvGrpSpPr>
                <p:cNvPr id="13439" name="Group 127"/>
                <p:cNvGrpSpPr>
                  <a:grpSpLocks/>
                </p:cNvGrpSpPr>
                <p:nvPr/>
              </p:nvGrpSpPr>
              <p:grpSpPr bwMode="auto">
                <a:xfrm>
                  <a:off x="3880" y="3551"/>
                  <a:ext cx="1680" cy="574"/>
                  <a:chOff x="457" y="960"/>
                  <a:chExt cx="4103" cy="1457"/>
                </a:xfrm>
              </p:grpSpPr>
              <p:grpSp>
                <p:nvGrpSpPr>
                  <p:cNvPr id="13440" name="Group 128"/>
                  <p:cNvGrpSpPr>
                    <a:grpSpLocks/>
                  </p:cNvGrpSpPr>
                  <p:nvPr/>
                </p:nvGrpSpPr>
                <p:grpSpPr bwMode="auto">
                  <a:xfrm>
                    <a:off x="457" y="960"/>
                    <a:ext cx="4103" cy="1457"/>
                    <a:chOff x="457" y="960"/>
                    <a:chExt cx="4103" cy="1457"/>
                  </a:xfrm>
                </p:grpSpPr>
                <p:sp>
                  <p:nvSpPr>
                    <p:cNvPr id="13441" name="Oval 129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128" y="1536"/>
                      <a:ext cx="336" cy="336"/>
                    </a:xfrm>
                    <a:prstGeom prst="ellipse">
                      <a:avLst/>
                    </a:prstGeom>
                    <a:solidFill>
                      <a:srgbClr val="CCFFFF"/>
                    </a:solidFill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mtClean="0">
                        <a:solidFill>
                          <a:srgbClr val="000000"/>
                        </a:solidFill>
                      </a:endParaRPr>
                    </a:p>
                  </p:txBody>
                </p:sp>
                <p:sp>
                  <p:nvSpPr>
                    <p:cNvPr id="13442" name="Freeform 130"/>
                    <p:cNvSpPr>
                      <a:spLocks/>
                    </p:cNvSpPr>
                    <p:nvPr/>
                  </p:nvSpPr>
                  <p:spPr bwMode="auto">
                    <a:xfrm rot="-1973645">
                      <a:off x="457" y="1445"/>
                      <a:ext cx="46" cy="64"/>
                    </a:xfrm>
                    <a:custGeom>
                      <a:avLst/>
                      <a:gdLst>
                        <a:gd name="T0" fmla="*/ 46 w 46"/>
                        <a:gd name="T1" fmla="*/ 0 h 64"/>
                        <a:gd name="T2" fmla="*/ 37 w 46"/>
                        <a:gd name="T3" fmla="*/ 64 h 6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</a:cxnLst>
                      <a:rect l="0" t="0" r="r" b="b"/>
                      <a:pathLst>
                        <a:path w="46" h="64">
                          <a:moveTo>
                            <a:pt x="46" y="0"/>
                          </a:moveTo>
                          <a:cubicBezTo>
                            <a:pt x="29" y="26"/>
                            <a:pt x="0" y="46"/>
                            <a:pt x="37" y="64"/>
                          </a:cubicBezTo>
                        </a:path>
                      </a:pathLst>
                    </a:custGeom>
                    <a:noFill/>
                    <a:ln w="28575" cmpd="sng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pPr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mtClean="0">
                        <a:solidFill>
                          <a:srgbClr val="000000"/>
                        </a:solidFill>
                      </a:endParaRPr>
                    </a:p>
                  </p:txBody>
                </p:sp>
                <p:grpSp>
                  <p:nvGrpSpPr>
                    <p:cNvPr id="13443" name="Group 131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480" y="960"/>
                      <a:ext cx="4080" cy="1457"/>
                      <a:chOff x="480" y="960"/>
                      <a:chExt cx="4080" cy="1457"/>
                    </a:xfrm>
                  </p:grpSpPr>
                  <p:sp>
                    <p:nvSpPr>
                      <p:cNvPr id="13444" name="Line 132"/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1998" y="1443"/>
                        <a:ext cx="2256" cy="0"/>
                      </a:xfrm>
                      <a:prstGeom prst="line">
                        <a:avLst/>
                      </a:prstGeom>
                      <a:noFill/>
                      <a:ln w="2857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/>
                      <a:lstStyle/>
                      <a:p>
                        <a:pPr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mtClean="0">
                          <a:solidFill>
                            <a:srgbClr val="000000"/>
                          </a:solidFill>
                        </a:endParaRPr>
                      </a:p>
                    </p:txBody>
                  </p:sp>
                  <p:sp>
                    <p:nvSpPr>
                      <p:cNvPr id="13445" name="Freeform 133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80" y="960"/>
                        <a:ext cx="1536" cy="480"/>
                      </a:xfrm>
                      <a:custGeom>
                        <a:avLst/>
                        <a:gdLst>
                          <a:gd name="T0" fmla="*/ 0 w 1008"/>
                          <a:gd name="T1" fmla="*/ 296 h 296"/>
                          <a:gd name="T2" fmla="*/ 336 w 1008"/>
                          <a:gd name="T3" fmla="*/ 8 h 296"/>
                          <a:gd name="T4" fmla="*/ 720 w 1008"/>
                          <a:gd name="T5" fmla="*/ 248 h 296"/>
                          <a:gd name="T6" fmla="*/ 1008 w 1008"/>
                          <a:gd name="T7" fmla="*/ 296 h 296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</a:cxnLst>
                        <a:rect l="0" t="0" r="r" b="b"/>
                        <a:pathLst>
                          <a:path w="1008" h="296">
                            <a:moveTo>
                              <a:pt x="0" y="296"/>
                            </a:moveTo>
                            <a:cubicBezTo>
                              <a:pt x="108" y="156"/>
                              <a:pt x="216" y="16"/>
                              <a:pt x="336" y="8"/>
                            </a:cubicBezTo>
                            <a:cubicBezTo>
                              <a:pt x="456" y="0"/>
                              <a:pt x="608" y="200"/>
                              <a:pt x="720" y="248"/>
                            </a:cubicBezTo>
                            <a:cubicBezTo>
                              <a:pt x="832" y="296"/>
                              <a:pt x="960" y="296"/>
                              <a:pt x="1008" y="296"/>
                            </a:cubicBezTo>
                          </a:path>
                        </a:pathLst>
                      </a:custGeom>
                      <a:noFill/>
                      <a:ln w="28575" cmpd="sng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/>
                      <a:lstStyle/>
                      <a:p>
                        <a:pPr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mtClean="0">
                          <a:solidFill>
                            <a:srgbClr val="000000"/>
                          </a:solidFill>
                        </a:endParaRPr>
                      </a:p>
                    </p:txBody>
                  </p:sp>
                  <p:sp>
                    <p:nvSpPr>
                      <p:cNvPr id="13446" name="Line 134"/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2160" y="1872"/>
                        <a:ext cx="2082" cy="96"/>
                      </a:xfrm>
                      <a:prstGeom prst="line">
                        <a:avLst/>
                      </a:prstGeom>
                      <a:noFill/>
                      <a:ln w="2857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/>
                      <a:lstStyle/>
                      <a:p>
                        <a:pPr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mtClean="0">
                          <a:solidFill>
                            <a:srgbClr val="000000"/>
                          </a:solidFill>
                        </a:endParaRPr>
                      </a:p>
                    </p:txBody>
                  </p:sp>
                  <p:sp>
                    <p:nvSpPr>
                      <p:cNvPr id="13447" name="AutoShape 135"/>
                      <p:cNvSpPr>
                        <a:spLocks noChangeArrowheads="1"/>
                      </p:cNvSpPr>
                      <p:nvPr/>
                    </p:nvSpPr>
                    <p:spPr bwMode="auto">
                      <a:xfrm rot="5400000">
                        <a:off x="3984" y="1392"/>
                        <a:ext cx="528" cy="624"/>
                      </a:xfrm>
                      <a:custGeom>
                        <a:avLst/>
                        <a:gdLst>
                          <a:gd name="G0" fmla="+- 10800 0 0"/>
                          <a:gd name="G1" fmla="+- 11628646 0 0"/>
                          <a:gd name="G2" fmla="+- 0 0 11628646"/>
                          <a:gd name="T0" fmla="*/ 0 256 1"/>
                          <a:gd name="T1" fmla="*/ 180 256 1"/>
                          <a:gd name="G3" fmla="+- 11628646 T0 T1"/>
                          <a:gd name="T2" fmla="*/ 0 256 1"/>
                          <a:gd name="T3" fmla="*/ 90 256 1"/>
                          <a:gd name="G4" fmla="+- 11628646 T2 T3"/>
                          <a:gd name="G5" fmla="*/ G4 2 1"/>
                          <a:gd name="T4" fmla="*/ 90 256 1"/>
                          <a:gd name="T5" fmla="*/ 0 256 1"/>
                          <a:gd name="G6" fmla="+- 11628646 T4 T5"/>
                          <a:gd name="G7" fmla="*/ G6 2 1"/>
                          <a:gd name="G8" fmla="abs 11628646"/>
                          <a:gd name="T6" fmla="*/ 0 256 1"/>
                          <a:gd name="T7" fmla="*/ 90 256 1"/>
                          <a:gd name="G9" fmla="+- G8 T6 T7"/>
                          <a:gd name="G10" fmla="?: G9 G7 G5"/>
                          <a:gd name="T8" fmla="*/ 0 256 1"/>
                          <a:gd name="T9" fmla="*/ 360 256 1"/>
                          <a:gd name="G11" fmla="+- G10 T8 T9"/>
                          <a:gd name="G12" fmla="?: G10 G11 G10"/>
                          <a:gd name="T10" fmla="*/ 0 256 1"/>
                          <a:gd name="T11" fmla="*/ 360 256 1"/>
                          <a:gd name="G13" fmla="+- G12 T10 T11"/>
                          <a:gd name="G14" fmla="?: G12 G13 G12"/>
                          <a:gd name="G15" fmla="+- 0 0 G14"/>
                          <a:gd name="G16" fmla="+- 10800 0 0"/>
                          <a:gd name="G17" fmla="+- 10800 0 10800"/>
                          <a:gd name="G18" fmla="*/ 10800 1 2"/>
                          <a:gd name="G19" fmla="+- G18 5400 0"/>
                          <a:gd name="G20" fmla="cos G19 11628646"/>
                          <a:gd name="G21" fmla="sin G19 11628646"/>
                          <a:gd name="G22" fmla="+- G20 10800 0"/>
                          <a:gd name="G23" fmla="+- G21 10800 0"/>
                          <a:gd name="G24" fmla="+- 10800 0 G20"/>
                          <a:gd name="G25" fmla="+- 10800 10800 0"/>
                          <a:gd name="G26" fmla="?: G9 G17 G25"/>
                          <a:gd name="G27" fmla="?: G9 0 21600"/>
                          <a:gd name="G28" fmla="cos 10800 11628646"/>
                          <a:gd name="G29" fmla="sin 10800 11628646"/>
                          <a:gd name="G30" fmla="sin 10800 11628646"/>
                          <a:gd name="G31" fmla="+- G28 10800 0"/>
                          <a:gd name="G32" fmla="+- G29 10800 0"/>
                          <a:gd name="G33" fmla="+- G30 10800 0"/>
                          <a:gd name="G34" fmla="?: G4 0 G31"/>
                          <a:gd name="G35" fmla="?: 11628646 G34 0"/>
                          <a:gd name="G36" fmla="?: G6 G35 G31"/>
                          <a:gd name="G37" fmla="+- 21600 0 G36"/>
                          <a:gd name="G38" fmla="?: G4 0 G33"/>
                          <a:gd name="G39" fmla="?: 11628646 G38 G32"/>
                          <a:gd name="G40" fmla="?: G6 G39 0"/>
                          <a:gd name="G41" fmla="?: G4 G32 21600"/>
                          <a:gd name="G42" fmla="?: G6 G41 G33"/>
                          <a:gd name="T12" fmla="*/ 10800 w 21600"/>
                          <a:gd name="T13" fmla="*/ 0 h 21600"/>
                          <a:gd name="T14" fmla="*/ 10 w 21600"/>
                          <a:gd name="T15" fmla="*/ 11282 h 21600"/>
                          <a:gd name="T16" fmla="*/ 10800 w 21600"/>
                          <a:gd name="T17" fmla="*/ 0 h 21600"/>
                          <a:gd name="T18" fmla="*/ 21590 w 21600"/>
                          <a:gd name="T19" fmla="*/ 11282 h 21600"/>
                          <a:gd name="T20" fmla="*/ G36 w 21600"/>
                          <a:gd name="T21" fmla="*/ G40 h 21600"/>
                          <a:gd name="T22" fmla="*/ G37 w 21600"/>
                          <a:gd name="T23" fmla="*/ G42 h 21600"/>
                        </a:gdLst>
                        <a:ahLst/>
                        <a:cxnLst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</a:cxnLst>
                        <a:rect l="T20" t="T21" r="T22" b="T23"/>
                        <a:pathLst>
                          <a:path w="21600" h="21600">
                            <a:moveTo>
                              <a:pt x="10" y="11282"/>
                            </a:moveTo>
                            <a:cubicBezTo>
                              <a:pt x="3" y="11121"/>
                              <a:pt x="0" y="10960"/>
                              <a:pt x="0" y="10800"/>
                            </a:cubicBezTo>
                            <a:cubicBezTo>
                              <a:pt x="0" y="4835"/>
                              <a:pt x="4835" y="0"/>
                              <a:pt x="10800" y="0"/>
                            </a:cubicBezTo>
                            <a:cubicBezTo>
                              <a:pt x="16764" y="0"/>
                              <a:pt x="21600" y="4835"/>
                              <a:pt x="21600" y="10800"/>
                            </a:cubicBezTo>
                            <a:cubicBezTo>
                              <a:pt x="21600" y="10960"/>
                              <a:pt x="21596" y="11121"/>
                              <a:pt x="21589" y="11282"/>
                            </a:cubicBezTo>
                            <a:cubicBezTo>
                              <a:pt x="21596" y="11121"/>
                              <a:pt x="21600" y="10960"/>
                              <a:pt x="21600" y="10800"/>
                            </a:cubicBezTo>
                            <a:cubicBezTo>
                              <a:pt x="21600" y="4835"/>
                              <a:pt x="16764" y="0"/>
                              <a:pt x="10800" y="0"/>
                            </a:cubicBezTo>
                            <a:cubicBezTo>
                              <a:pt x="4835" y="0"/>
                              <a:pt x="0" y="4835"/>
                              <a:pt x="0" y="10800"/>
                            </a:cubicBezTo>
                            <a:cubicBezTo>
                              <a:pt x="-1" y="10960"/>
                              <a:pt x="3" y="11121"/>
                              <a:pt x="10" y="11282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1"/>
                      </a:solidFill>
                      <a:ln w="285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mtClean="0">
                          <a:solidFill>
                            <a:srgbClr val="000000"/>
                          </a:solidFill>
                        </a:endParaRPr>
                      </a:p>
                    </p:txBody>
                  </p:sp>
                  <p:grpSp>
                    <p:nvGrpSpPr>
                      <p:cNvPr id="13448" name="Group 136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2186" y="1506"/>
                        <a:ext cx="1996" cy="340"/>
                        <a:chOff x="2204" y="1505"/>
                        <a:chExt cx="1996" cy="340"/>
                      </a:xfrm>
                    </p:grpSpPr>
                    <p:sp>
                      <p:nvSpPr>
                        <p:cNvPr id="13449" name="Arc 137"/>
                        <p:cNvSpPr>
                          <a:spLocks/>
                        </p:cNvSpPr>
                        <p:nvPr/>
                      </p:nvSpPr>
                      <p:spPr bwMode="auto">
                        <a:xfrm rot="16308576" flipH="1">
                          <a:off x="3004" y="705"/>
                          <a:ext cx="319" cy="1919"/>
                        </a:xfrm>
                        <a:custGeom>
                          <a:avLst/>
                          <a:gdLst>
                            <a:gd name="G0" fmla="+- 21600 0 0"/>
                            <a:gd name="G1" fmla="+- 21600 0 0"/>
                            <a:gd name="G2" fmla="+- 21600 0 0"/>
                            <a:gd name="T0" fmla="*/ 1730 w 43200"/>
                            <a:gd name="T1" fmla="*/ 30069 h 30069"/>
                            <a:gd name="T2" fmla="*/ 41538 w 43200"/>
                            <a:gd name="T3" fmla="*/ 29908 h 30069"/>
                            <a:gd name="T4" fmla="*/ 21600 w 43200"/>
                            <a:gd name="T5" fmla="*/ 21600 h 30069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</a:cxnLst>
                          <a:rect l="0" t="0" r="r" b="b"/>
                          <a:pathLst>
                            <a:path w="43200" h="30069" fill="none" extrusionOk="0">
                              <a:moveTo>
                                <a:pt x="1729" y="30069"/>
                              </a:moveTo>
                              <a:cubicBezTo>
                                <a:pt x="588" y="27391"/>
                                <a:pt x="0" y="24510"/>
                                <a:pt x="0" y="21600"/>
                              </a:cubicBezTo>
                              <a:cubicBezTo>
                                <a:pt x="0" y="9670"/>
                                <a:pt x="9670" y="0"/>
                                <a:pt x="21600" y="0"/>
                              </a:cubicBezTo>
                              <a:cubicBezTo>
                                <a:pt x="33529" y="0"/>
                                <a:pt x="43200" y="9670"/>
                                <a:pt x="43200" y="21600"/>
                              </a:cubicBezTo>
                              <a:cubicBezTo>
                                <a:pt x="43200" y="24451"/>
                                <a:pt x="42635" y="27275"/>
                                <a:pt x="41538" y="29908"/>
                              </a:cubicBezTo>
                            </a:path>
                            <a:path w="43200" h="30069" stroke="0" extrusionOk="0">
                              <a:moveTo>
                                <a:pt x="1729" y="30069"/>
                              </a:moveTo>
                              <a:cubicBezTo>
                                <a:pt x="588" y="27391"/>
                                <a:pt x="0" y="24510"/>
                                <a:pt x="0" y="21600"/>
                              </a:cubicBezTo>
                              <a:cubicBezTo>
                                <a:pt x="0" y="9670"/>
                                <a:pt x="9670" y="0"/>
                                <a:pt x="21600" y="0"/>
                              </a:cubicBezTo>
                              <a:cubicBezTo>
                                <a:pt x="33529" y="0"/>
                                <a:pt x="43200" y="9670"/>
                                <a:pt x="43200" y="21600"/>
                              </a:cubicBezTo>
                              <a:cubicBezTo>
                                <a:pt x="43200" y="24451"/>
                                <a:pt x="42635" y="27275"/>
                                <a:pt x="41538" y="29908"/>
                              </a:cubicBezTo>
                              <a:lnTo>
                                <a:pt x="21600" y="21600"/>
                              </a:lnTo>
                              <a:close/>
                            </a:path>
                          </a:pathLst>
                        </a:custGeom>
                        <a:noFill/>
                        <a:ln w="2857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 wrap="none" anchor="ctr"/>
                        <a:lstStyle/>
                        <a:p>
                          <a:pPr fontAlgn="base"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</a:pPr>
                          <a:endParaRPr lang="en-US" smtClean="0">
                            <a:solidFill>
                              <a:srgbClr val="000000"/>
                            </a:solidFill>
                          </a:endParaRPr>
                        </a:p>
                      </p:txBody>
                    </p:sp>
                    <p:sp>
                      <p:nvSpPr>
                        <p:cNvPr id="13450" name="AutoShape 138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 rot="16200000">
                          <a:off x="3981" y="1627"/>
                          <a:ext cx="297" cy="140"/>
                        </a:xfrm>
                        <a:custGeom>
                          <a:avLst/>
                          <a:gdLst>
                            <a:gd name="G0" fmla="+- 10800 0 0"/>
                            <a:gd name="G1" fmla="+- -11600937 0 0"/>
                            <a:gd name="G2" fmla="+- 0 0 -11600937"/>
                            <a:gd name="T0" fmla="*/ 0 256 1"/>
                            <a:gd name="T1" fmla="*/ 180 256 1"/>
                            <a:gd name="G3" fmla="+- -11600937 T0 T1"/>
                            <a:gd name="T2" fmla="*/ 0 256 1"/>
                            <a:gd name="T3" fmla="*/ 90 256 1"/>
                            <a:gd name="G4" fmla="+- -11600937 T2 T3"/>
                            <a:gd name="G5" fmla="*/ G4 2 1"/>
                            <a:gd name="T4" fmla="*/ 90 256 1"/>
                            <a:gd name="T5" fmla="*/ 0 256 1"/>
                            <a:gd name="G6" fmla="+- -11600937 T4 T5"/>
                            <a:gd name="G7" fmla="*/ G6 2 1"/>
                            <a:gd name="G8" fmla="abs -11600937"/>
                            <a:gd name="T6" fmla="*/ 0 256 1"/>
                            <a:gd name="T7" fmla="*/ 90 256 1"/>
                            <a:gd name="G9" fmla="+- G8 T6 T7"/>
                            <a:gd name="G10" fmla="?: G9 G7 G5"/>
                            <a:gd name="T8" fmla="*/ 0 256 1"/>
                            <a:gd name="T9" fmla="*/ 360 256 1"/>
                            <a:gd name="G11" fmla="+- G10 T8 T9"/>
                            <a:gd name="G12" fmla="?: G10 G11 G10"/>
                            <a:gd name="T10" fmla="*/ 0 256 1"/>
                            <a:gd name="T11" fmla="*/ 360 256 1"/>
                            <a:gd name="G13" fmla="+- G12 T10 T11"/>
                            <a:gd name="G14" fmla="?: G12 G13 G12"/>
                            <a:gd name="G15" fmla="+- 0 0 G14"/>
                            <a:gd name="G16" fmla="+- 10800 0 0"/>
                            <a:gd name="G17" fmla="+- 10800 0 10800"/>
                            <a:gd name="G18" fmla="*/ 10800 1 2"/>
                            <a:gd name="G19" fmla="+- G18 5400 0"/>
                            <a:gd name="G20" fmla="cos G19 -11600937"/>
                            <a:gd name="G21" fmla="sin G19 -11600937"/>
                            <a:gd name="G22" fmla="+- G20 10800 0"/>
                            <a:gd name="G23" fmla="+- G21 10800 0"/>
                            <a:gd name="G24" fmla="+- 10800 0 G20"/>
                            <a:gd name="G25" fmla="+- 10800 10800 0"/>
                            <a:gd name="G26" fmla="?: G9 G17 G25"/>
                            <a:gd name="G27" fmla="?: G9 0 21600"/>
                            <a:gd name="G28" fmla="cos 10800 -11600937"/>
                            <a:gd name="G29" fmla="sin 10800 -11600937"/>
                            <a:gd name="G30" fmla="sin 10800 -11600937"/>
                            <a:gd name="G31" fmla="+- G28 10800 0"/>
                            <a:gd name="G32" fmla="+- G29 10800 0"/>
                            <a:gd name="G33" fmla="+- G30 10800 0"/>
                            <a:gd name="G34" fmla="?: G4 0 G31"/>
                            <a:gd name="G35" fmla="?: -11600937 G34 0"/>
                            <a:gd name="G36" fmla="?: G6 G35 G31"/>
                            <a:gd name="G37" fmla="+- 21600 0 G36"/>
                            <a:gd name="G38" fmla="?: G4 0 G33"/>
                            <a:gd name="G39" fmla="?: -11600937 G38 G32"/>
                            <a:gd name="G40" fmla="?: G6 G39 0"/>
                            <a:gd name="G41" fmla="?: G4 G32 21600"/>
                            <a:gd name="G42" fmla="?: G6 G41 G33"/>
                            <a:gd name="T12" fmla="*/ 10800 w 21600"/>
                            <a:gd name="T13" fmla="*/ 0 h 21600"/>
                            <a:gd name="T14" fmla="*/ 14 w 21600"/>
                            <a:gd name="T15" fmla="*/ 10237 h 21600"/>
                            <a:gd name="T16" fmla="*/ 10800 w 21600"/>
                            <a:gd name="T17" fmla="*/ 0 h 21600"/>
                            <a:gd name="T18" fmla="*/ 21586 w 21600"/>
                            <a:gd name="T19" fmla="*/ 10237 h 21600"/>
                            <a:gd name="T20" fmla="*/ G36 w 21600"/>
                            <a:gd name="T21" fmla="*/ G40 h 21600"/>
                            <a:gd name="T22" fmla="*/ G37 w 21600"/>
                            <a:gd name="T23" fmla="*/ G42 h 21600"/>
                          </a:gdLst>
                          <a:ahLst/>
                          <a:cxnLst>
                            <a:cxn ang="0">
                              <a:pos x="T12" y="T13"/>
                            </a:cxn>
                            <a:cxn ang="0">
                              <a:pos x="T14" y="T15"/>
                            </a:cxn>
                            <a:cxn ang="0">
                              <a:pos x="T16" y="T17"/>
                            </a:cxn>
                            <a:cxn ang="0">
                              <a:pos x="T18" y="T19"/>
                            </a:cxn>
                          </a:cxnLst>
                          <a:rect l="T20" t="T21" r="T22" b="T23"/>
                          <a:pathLst>
                            <a:path w="21600" h="21600">
                              <a:moveTo>
                                <a:pt x="14" y="10237"/>
                              </a:moveTo>
                              <a:cubicBezTo>
                                <a:pt x="313" y="4499"/>
                                <a:pt x="5053" y="-1"/>
                                <a:pt x="10800" y="0"/>
                              </a:cubicBezTo>
                              <a:cubicBezTo>
                                <a:pt x="16546" y="0"/>
                                <a:pt x="21286" y="4499"/>
                                <a:pt x="21585" y="10237"/>
                              </a:cubicBezTo>
                              <a:cubicBezTo>
                                <a:pt x="21286" y="4499"/>
                                <a:pt x="16546" y="-1"/>
                                <a:pt x="10799" y="0"/>
                              </a:cubicBezTo>
                              <a:cubicBezTo>
                                <a:pt x="5053" y="0"/>
                                <a:pt x="313" y="4499"/>
                                <a:pt x="14" y="10237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1"/>
                        </a:solidFill>
                        <a:ln w="2857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:ln>
                        <a:effectLst/>
                        <a:extLs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 wrap="none" anchor="ctr"/>
                        <a:lstStyle/>
                        <a:p>
                          <a:pPr fontAlgn="base"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</a:pPr>
                          <a:endParaRPr lang="en-US" smtClean="0">
                            <a:solidFill>
                              <a:srgbClr val="000000"/>
                            </a:solidFill>
                          </a:endParaRPr>
                        </a:p>
                      </p:txBody>
                    </p:sp>
                  </p:grpSp>
                  <p:grpSp>
                    <p:nvGrpSpPr>
                      <p:cNvPr id="13451" name="Group 139"/>
                      <p:cNvGrpSpPr>
                        <a:grpSpLocks/>
                      </p:cNvGrpSpPr>
                      <p:nvPr/>
                    </p:nvGrpSpPr>
                    <p:grpSpPr bwMode="auto">
                      <a:xfrm rot="-1025260">
                        <a:off x="1426" y="1581"/>
                        <a:ext cx="368" cy="288"/>
                        <a:chOff x="1552" y="2721"/>
                        <a:chExt cx="368" cy="384"/>
                      </a:xfrm>
                    </p:grpSpPr>
                    <p:grpSp>
                      <p:nvGrpSpPr>
                        <p:cNvPr id="13452" name="Group 140"/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1552" y="2721"/>
                          <a:ext cx="368" cy="384"/>
                          <a:chOff x="1552" y="2721"/>
                          <a:chExt cx="368" cy="384"/>
                        </a:xfrm>
                      </p:grpSpPr>
                      <p:sp>
                        <p:nvSpPr>
                          <p:cNvPr id="13453" name="Rectangle 141"/>
                          <p:cNvSpPr>
                            <a:spLocks noChangeArrowheads="1"/>
                          </p:cNvSpPr>
                          <p:nvPr/>
                        </p:nvSpPr>
                        <p:spPr bwMode="auto">
                          <a:xfrm>
                            <a:off x="1552" y="2721"/>
                            <a:ext cx="368" cy="384"/>
                          </a:xfrm>
                          <a:prstGeom prst="rect">
                            <a:avLst/>
                          </a:prstGeom>
                          <a:noFill/>
                          <a:ln w="2857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  <p:txBody>
                          <a:bodyPr wrap="none" anchor="ctr"/>
                          <a:lstStyle/>
                          <a:p>
                            <a:pPr fontAlgn="base"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</a:pPr>
                            <a:endParaRPr lang="en-US" smtClean="0">
                              <a:solidFill>
                                <a:srgbClr val="000000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13454" name="AutoShape 142"/>
                          <p:cNvSpPr>
                            <a:spLocks/>
                          </p:cNvSpPr>
                          <p:nvPr/>
                        </p:nvSpPr>
                        <p:spPr bwMode="auto">
                          <a:xfrm rot="5400000">
                            <a:off x="1677" y="2637"/>
                            <a:ext cx="72" cy="318"/>
                          </a:xfrm>
                          <a:prstGeom prst="leftBracket">
                            <a:avLst>
                              <a:gd name="adj" fmla="val 220833"/>
                            </a:avLst>
                          </a:prstGeom>
                          <a:noFill/>
                          <a:ln w="28575">
                            <a:solidFill>
                              <a:schemeClr val="tx1"/>
                            </a:solidFill>
                            <a:round/>
                            <a:headEnd/>
                            <a:tailEnd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  <p:txBody>
                          <a:bodyPr wrap="none" anchor="ctr"/>
                          <a:lstStyle/>
                          <a:p>
                            <a:pPr fontAlgn="base"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</a:pPr>
                            <a:endParaRPr lang="en-US" smtClean="0">
                              <a:solidFill>
                                <a:srgbClr val="000000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13455" name="AutoShape 143"/>
                          <p:cNvSpPr>
                            <a:spLocks/>
                          </p:cNvSpPr>
                          <p:nvPr/>
                        </p:nvSpPr>
                        <p:spPr bwMode="auto">
                          <a:xfrm rot="5400000">
                            <a:off x="1677" y="2697"/>
                            <a:ext cx="72" cy="318"/>
                          </a:xfrm>
                          <a:prstGeom prst="leftBracket">
                            <a:avLst>
                              <a:gd name="adj" fmla="val 220833"/>
                            </a:avLst>
                          </a:prstGeom>
                          <a:noFill/>
                          <a:ln w="28575">
                            <a:solidFill>
                              <a:schemeClr val="tx1"/>
                            </a:solidFill>
                            <a:round/>
                            <a:headEnd/>
                            <a:tailEnd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  <p:txBody>
                          <a:bodyPr wrap="none" anchor="ctr"/>
                          <a:lstStyle/>
                          <a:p>
                            <a:pPr fontAlgn="base"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</a:pPr>
                            <a:endParaRPr lang="en-US" smtClean="0">
                              <a:solidFill>
                                <a:srgbClr val="000000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13456" name="AutoShape 144"/>
                          <p:cNvSpPr>
                            <a:spLocks/>
                          </p:cNvSpPr>
                          <p:nvPr/>
                        </p:nvSpPr>
                        <p:spPr bwMode="auto">
                          <a:xfrm rot="5400000">
                            <a:off x="1677" y="2763"/>
                            <a:ext cx="72" cy="318"/>
                          </a:xfrm>
                          <a:prstGeom prst="leftBracket">
                            <a:avLst>
                              <a:gd name="adj" fmla="val 220833"/>
                            </a:avLst>
                          </a:prstGeom>
                          <a:noFill/>
                          <a:ln w="28575">
                            <a:solidFill>
                              <a:schemeClr val="tx1"/>
                            </a:solidFill>
                            <a:round/>
                            <a:headEnd/>
                            <a:tailEnd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  <p:txBody>
                          <a:bodyPr wrap="none" anchor="ctr"/>
                          <a:lstStyle/>
                          <a:p>
                            <a:pPr fontAlgn="base"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</a:pPr>
                            <a:endParaRPr lang="en-US" smtClean="0">
                              <a:solidFill>
                                <a:srgbClr val="000000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13457" name="AutoShape 145"/>
                          <p:cNvSpPr>
                            <a:spLocks/>
                          </p:cNvSpPr>
                          <p:nvPr/>
                        </p:nvSpPr>
                        <p:spPr bwMode="auto">
                          <a:xfrm rot="5400000">
                            <a:off x="1677" y="2841"/>
                            <a:ext cx="72" cy="318"/>
                          </a:xfrm>
                          <a:prstGeom prst="leftBracket">
                            <a:avLst>
                              <a:gd name="adj" fmla="val 220833"/>
                            </a:avLst>
                          </a:prstGeom>
                          <a:noFill/>
                          <a:ln w="28575">
                            <a:solidFill>
                              <a:schemeClr val="tx1"/>
                            </a:solidFill>
                            <a:round/>
                            <a:headEnd/>
                            <a:tailEnd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  <p:txBody>
                          <a:bodyPr wrap="none" anchor="ctr"/>
                          <a:lstStyle/>
                          <a:p>
                            <a:pPr fontAlgn="base"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</a:pPr>
                            <a:endParaRPr lang="en-US" smtClean="0">
                              <a:solidFill>
                                <a:srgbClr val="000000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13458" name="AutoShape 146"/>
                          <p:cNvSpPr>
                            <a:spLocks/>
                          </p:cNvSpPr>
                          <p:nvPr/>
                        </p:nvSpPr>
                        <p:spPr bwMode="auto">
                          <a:xfrm rot="5400000">
                            <a:off x="1704" y="3018"/>
                            <a:ext cx="48" cy="96"/>
                          </a:xfrm>
                          <a:prstGeom prst="leftBracket">
                            <a:avLst>
                              <a:gd name="adj" fmla="val 72907"/>
                            </a:avLst>
                          </a:prstGeom>
                          <a:noFill/>
                          <a:ln w="28575">
                            <a:solidFill>
                              <a:schemeClr val="tx1"/>
                            </a:solidFill>
                            <a:round/>
                            <a:headEnd/>
                            <a:tailEnd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  <p:txBody>
                          <a:bodyPr wrap="none" anchor="ctr"/>
                          <a:lstStyle/>
                          <a:p>
                            <a:pPr fontAlgn="base"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</a:pPr>
                            <a:endParaRPr lang="en-US" smtClean="0">
                              <a:solidFill>
                                <a:srgbClr val="000000"/>
                              </a:solidFill>
                            </a:endParaRPr>
                          </a:p>
                        </p:txBody>
                      </p:sp>
                    </p:grpSp>
                    <p:sp>
                      <p:nvSpPr>
                        <p:cNvPr id="13459" name="Freeform 147"/>
                        <p:cNvSpPr>
                          <a:spLocks/>
                        </p:cNvSpPr>
                        <p:nvPr/>
                      </p:nvSpPr>
                      <p:spPr bwMode="auto">
                        <a:xfrm rot="-399614">
                          <a:off x="1862" y="2809"/>
                          <a:ext cx="21" cy="281"/>
                        </a:xfrm>
                        <a:custGeom>
                          <a:avLst/>
                          <a:gdLst>
                            <a:gd name="T0" fmla="*/ 21 w 21"/>
                            <a:gd name="T1" fmla="*/ 16 h 281"/>
                            <a:gd name="T2" fmla="*/ 21 w 21"/>
                            <a:gd name="T3" fmla="*/ 89 h 281"/>
                            <a:gd name="T4" fmla="*/ 3 w 21"/>
                            <a:gd name="T5" fmla="*/ 281 h 281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</a:cxnLst>
                          <a:rect l="0" t="0" r="r" b="b"/>
                          <a:pathLst>
                            <a:path w="21" h="281">
                              <a:moveTo>
                                <a:pt x="21" y="16"/>
                              </a:moveTo>
                              <a:cubicBezTo>
                                <a:pt x="0" y="80"/>
                                <a:pt x="21" y="0"/>
                                <a:pt x="21" y="89"/>
                              </a:cubicBezTo>
                              <a:cubicBezTo>
                                <a:pt x="21" y="155"/>
                                <a:pt x="3" y="217"/>
                                <a:pt x="3" y="281"/>
                              </a:cubicBezTo>
                            </a:path>
                          </a:pathLst>
                        </a:custGeom>
                        <a:noFill/>
                        <a:ln w="28575" cmpd="sng">
                          <a:solidFill>
                            <a:schemeClr val="tx1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/>
                        <a:lstStyle/>
                        <a:p>
                          <a:pPr fontAlgn="base"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</a:pPr>
                          <a:endParaRPr lang="en-US" smtClean="0">
                            <a:solidFill>
                              <a:srgbClr val="000000"/>
                            </a:solidFill>
                          </a:endParaRPr>
                        </a:p>
                      </p:txBody>
                    </p:sp>
                  </p:grpSp>
                  <p:sp>
                    <p:nvSpPr>
                      <p:cNvPr id="13460" name="Line 148"/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2304" y="1824"/>
                        <a:ext cx="2061" cy="114"/>
                      </a:xfrm>
                      <a:prstGeom prst="line">
                        <a:avLst/>
                      </a:prstGeom>
                      <a:noFill/>
                      <a:ln w="2857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/>
                      <a:lstStyle/>
                      <a:p>
                        <a:pPr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mtClean="0">
                          <a:solidFill>
                            <a:srgbClr val="000000"/>
                          </a:solidFill>
                        </a:endParaRPr>
                      </a:p>
                    </p:txBody>
                  </p:sp>
                  <p:sp>
                    <p:nvSpPr>
                      <p:cNvPr id="13461" name="Line 149"/>
                      <p:cNvSpPr>
                        <a:spLocks noChangeShapeType="1"/>
                      </p:cNvSpPr>
                      <p:nvPr/>
                    </p:nvSpPr>
                    <p:spPr bwMode="auto">
                      <a:xfrm rot="-1121806">
                        <a:off x="483" y="1355"/>
                        <a:ext cx="528" cy="0"/>
                      </a:xfrm>
                      <a:prstGeom prst="line">
                        <a:avLst/>
                      </a:prstGeom>
                      <a:noFill/>
                      <a:ln w="2857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/>
                      <a:lstStyle/>
                      <a:p>
                        <a:pPr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mtClean="0">
                          <a:solidFill>
                            <a:srgbClr val="000000"/>
                          </a:solidFill>
                        </a:endParaRPr>
                      </a:p>
                    </p:txBody>
                  </p:sp>
                  <p:sp>
                    <p:nvSpPr>
                      <p:cNvPr id="13462" name="Line 150"/>
                      <p:cNvSpPr>
                        <a:spLocks noChangeShapeType="1"/>
                      </p:cNvSpPr>
                      <p:nvPr/>
                    </p:nvSpPr>
                    <p:spPr bwMode="auto">
                      <a:xfrm rot="-822760">
                        <a:off x="1229" y="1307"/>
                        <a:ext cx="42" cy="907"/>
                      </a:xfrm>
                      <a:prstGeom prst="line">
                        <a:avLst/>
                      </a:prstGeom>
                      <a:noFill/>
                      <a:ln w="2857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/>
                      <a:lstStyle/>
                      <a:p>
                        <a:pPr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mtClean="0">
                          <a:solidFill>
                            <a:srgbClr val="000000"/>
                          </a:solidFill>
                        </a:endParaRPr>
                      </a:p>
                    </p:txBody>
                  </p:sp>
                  <p:sp>
                    <p:nvSpPr>
                      <p:cNvPr id="13463" name="Line 151"/>
                      <p:cNvSpPr>
                        <a:spLocks noChangeShapeType="1"/>
                      </p:cNvSpPr>
                      <p:nvPr/>
                    </p:nvSpPr>
                    <p:spPr bwMode="auto">
                      <a:xfrm rot="-1121806">
                        <a:off x="1010" y="1252"/>
                        <a:ext cx="96" cy="95"/>
                      </a:xfrm>
                      <a:prstGeom prst="line">
                        <a:avLst/>
                      </a:prstGeom>
                      <a:noFill/>
                      <a:ln w="2857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/>
                      <a:lstStyle/>
                      <a:p>
                        <a:pPr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mtClean="0">
                          <a:solidFill>
                            <a:srgbClr val="000000"/>
                          </a:solidFill>
                        </a:endParaRPr>
                      </a:p>
                    </p:txBody>
                  </p:sp>
                  <p:sp>
                    <p:nvSpPr>
                      <p:cNvPr id="13464" name="Line 152"/>
                      <p:cNvSpPr>
                        <a:spLocks noChangeShapeType="1"/>
                      </p:cNvSpPr>
                      <p:nvPr/>
                    </p:nvSpPr>
                    <p:spPr bwMode="auto">
                      <a:xfrm rot="-1121806">
                        <a:off x="1020" y="1309"/>
                        <a:ext cx="96" cy="95"/>
                      </a:xfrm>
                      <a:prstGeom prst="line">
                        <a:avLst/>
                      </a:prstGeom>
                      <a:noFill/>
                      <a:ln w="2857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/>
                      <a:lstStyle/>
                      <a:p>
                        <a:pPr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mtClean="0">
                          <a:solidFill>
                            <a:srgbClr val="000000"/>
                          </a:solidFill>
                        </a:endParaRPr>
                      </a:p>
                    </p:txBody>
                  </p:sp>
                  <p:sp>
                    <p:nvSpPr>
                      <p:cNvPr id="13465" name="Line 153"/>
                      <p:cNvSpPr>
                        <a:spLocks noChangeShapeType="1"/>
                      </p:cNvSpPr>
                      <p:nvPr/>
                    </p:nvSpPr>
                    <p:spPr bwMode="auto">
                      <a:xfrm rot="-1121806">
                        <a:off x="499" y="1410"/>
                        <a:ext cx="528" cy="0"/>
                      </a:xfrm>
                      <a:prstGeom prst="line">
                        <a:avLst/>
                      </a:prstGeom>
                      <a:noFill/>
                      <a:ln w="2857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/>
                      <a:lstStyle/>
                      <a:p>
                        <a:pPr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mtClean="0">
                          <a:solidFill>
                            <a:srgbClr val="000000"/>
                          </a:solidFill>
                        </a:endParaRPr>
                      </a:p>
                    </p:txBody>
                  </p:sp>
                  <p:sp>
                    <p:nvSpPr>
                      <p:cNvPr id="13466" name="Line 154"/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1296" y="1152"/>
                        <a:ext cx="144" cy="480"/>
                      </a:xfrm>
                      <a:prstGeom prst="line">
                        <a:avLst/>
                      </a:prstGeom>
                      <a:noFill/>
                      <a:ln w="2857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/>
                      <a:lstStyle/>
                      <a:p>
                        <a:pPr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mtClean="0">
                          <a:solidFill>
                            <a:srgbClr val="000000"/>
                          </a:solidFill>
                        </a:endParaRPr>
                      </a:p>
                    </p:txBody>
                  </p:sp>
                  <p:sp>
                    <p:nvSpPr>
                      <p:cNvPr id="13467" name="Freeform 155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1344" y="1902"/>
                        <a:ext cx="174" cy="162"/>
                      </a:xfrm>
                      <a:custGeom>
                        <a:avLst/>
                        <a:gdLst>
                          <a:gd name="T0" fmla="*/ 156 w 156"/>
                          <a:gd name="T1" fmla="*/ 0 h 164"/>
                          <a:gd name="T2" fmla="*/ 82 w 156"/>
                          <a:gd name="T3" fmla="*/ 128 h 164"/>
                          <a:gd name="T4" fmla="*/ 28 w 156"/>
                          <a:gd name="T5" fmla="*/ 155 h 164"/>
                          <a:gd name="T6" fmla="*/ 0 w 156"/>
                          <a:gd name="T7" fmla="*/ 164 h 164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</a:cxnLst>
                        <a:rect l="0" t="0" r="r" b="b"/>
                        <a:pathLst>
                          <a:path w="156" h="164">
                            <a:moveTo>
                              <a:pt x="156" y="0"/>
                            </a:moveTo>
                            <a:cubicBezTo>
                              <a:pt x="138" y="49"/>
                              <a:pt x="134" y="103"/>
                              <a:pt x="82" y="128"/>
                            </a:cubicBezTo>
                            <a:cubicBezTo>
                              <a:pt x="27" y="155"/>
                              <a:pt x="88" y="125"/>
                              <a:pt x="28" y="155"/>
                            </a:cubicBezTo>
                            <a:cubicBezTo>
                              <a:pt x="19" y="159"/>
                              <a:pt x="0" y="164"/>
                              <a:pt x="0" y="164"/>
                            </a:cubicBezTo>
                          </a:path>
                        </a:pathLst>
                      </a:custGeom>
                      <a:noFill/>
                      <a:ln w="28575" cmpd="sng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/>
                      <a:lstStyle/>
                      <a:p>
                        <a:pPr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mtClean="0">
                          <a:solidFill>
                            <a:srgbClr val="000000"/>
                          </a:solidFill>
                        </a:endParaRPr>
                      </a:p>
                    </p:txBody>
                  </p:sp>
                  <p:sp>
                    <p:nvSpPr>
                      <p:cNvPr id="13468" name="Freeform 156"/>
                      <p:cNvSpPr>
                        <a:spLocks/>
                      </p:cNvSpPr>
                      <p:nvPr/>
                    </p:nvSpPr>
                    <p:spPr bwMode="auto">
                      <a:xfrm rot="-923245">
                        <a:off x="1338" y="1944"/>
                        <a:ext cx="845" cy="147"/>
                      </a:xfrm>
                      <a:custGeom>
                        <a:avLst/>
                        <a:gdLst>
                          <a:gd name="T0" fmla="*/ 816 w 816"/>
                          <a:gd name="T1" fmla="*/ 88 h 328"/>
                          <a:gd name="T2" fmla="*/ 528 w 816"/>
                          <a:gd name="T3" fmla="*/ 40 h 328"/>
                          <a:gd name="T4" fmla="*/ 0 w 816"/>
                          <a:gd name="T5" fmla="*/ 328 h 328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</a:cxnLst>
                        <a:rect l="0" t="0" r="r" b="b"/>
                        <a:pathLst>
                          <a:path w="816" h="328">
                            <a:moveTo>
                              <a:pt x="816" y="88"/>
                            </a:moveTo>
                            <a:cubicBezTo>
                              <a:pt x="740" y="44"/>
                              <a:pt x="664" y="0"/>
                              <a:pt x="528" y="40"/>
                            </a:cubicBezTo>
                            <a:cubicBezTo>
                              <a:pt x="392" y="80"/>
                              <a:pt x="196" y="204"/>
                              <a:pt x="0" y="328"/>
                            </a:cubicBezTo>
                          </a:path>
                        </a:pathLst>
                      </a:custGeom>
                      <a:noFill/>
                      <a:ln w="28575" cmpd="sng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/>
                      <a:lstStyle/>
                      <a:p>
                        <a:pPr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mtClean="0">
                          <a:solidFill>
                            <a:srgbClr val="000000"/>
                          </a:solidFill>
                        </a:endParaRPr>
                      </a:p>
                    </p:txBody>
                  </p:sp>
                  <p:sp>
                    <p:nvSpPr>
                      <p:cNvPr id="13469" name="Arc 157"/>
                      <p:cNvSpPr>
                        <a:spLocks/>
                      </p:cNvSpPr>
                      <p:nvPr/>
                    </p:nvSpPr>
                    <p:spPr bwMode="auto">
                      <a:xfrm rot="-23912523">
                        <a:off x="1279" y="1838"/>
                        <a:ext cx="1132" cy="579"/>
                      </a:xfrm>
                      <a:custGeom>
                        <a:avLst/>
                        <a:gdLst>
                          <a:gd name="G0" fmla="+- 0 0 0"/>
                          <a:gd name="G1" fmla="+- 21325 0 0"/>
                          <a:gd name="G2" fmla="+- 21600 0 0"/>
                          <a:gd name="T0" fmla="*/ 3437 w 20137"/>
                          <a:gd name="T1" fmla="*/ 0 h 21325"/>
                          <a:gd name="T2" fmla="*/ 20137 w 20137"/>
                          <a:gd name="T3" fmla="*/ 13511 h 21325"/>
                          <a:gd name="T4" fmla="*/ 0 w 20137"/>
                          <a:gd name="T5" fmla="*/ 21325 h 21325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</a:cxnLst>
                        <a:rect l="0" t="0" r="r" b="b"/>
                        <a:pathLst>
                          <a:path w="20137" h="21325" fill="none" extrusionOk="0">
                            <a:moveTo>
                              <a:pt x="3436" y="0"/>
                            </a:moveTo>
                            <a:cubicBezTo>
                              <a:pt x="11007" y="1220"/>
                              <a:pt x="17363" y="6362"/>
                              <a:pt x="20137" y="13510"/>
                            </a:cubicBezTo>
                          </a:path>
                          <a:path w="20137" h="21325" stroke="0" extrusionOk="0">
                            <a:moveTo>
                              <a:pt x="3436" y="0"/>
                            </a:moveTo>
                            <a:cubicBezTo>
                              <a:pt x="11007" y="1220"/>
                              <a:pt x="17363" y="6362"/>
                              <a:pt x="20137" y="13510"/>
                            </a:cubicBezTo>
                            <a:lnTo>
                              <a:pt x="0" y="21325"/>
                            </a:lnTo>
                            <a:close/>
                          </a:path>
                        </a:pathLst>
                      </a:custGeom>
                      <a:noFill/>
                      <a:ln w="2857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mtClean="0">
                          <a:solidFill>
                            <a:srgbClr val="000000"/>
                          </a:solidFill>
                        </a:endParaRPr>
                      </a:p>
                    </p:txBody>
                  </p:sp>
                  <p:sp>
                    <p:nvSpPr>
                      <p:cNvPr id="13470" name="AutoShape 158"/>
                      <p:cNvSpPr>
                        <a:spLocks/>
                      </p:cNvSpPr>
                      <p:nvPr/>
                    </p:nvSpPr>
                    <p:spPr bwMode="auto">
                      <a:xfrm rot="3677643" flipV="1">
                        <a:off x="1460" y="2059"/>
                        <a:ext cx="47" cy="95"/>
                      </a:xfrm>
                      <a:prstGeom prst="leftBracket">
                        <a:avLst>
                          <a:gd name="adj" fmla="val 101064"/>
                        </a:avLst>
                      </a:prstGeom>
                      <a:noFill/>
                      <a:ln w="2857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mtClean="0">
                          <a:solidFill>
                            <a:srgbClr val="000000"/>
                          </a:solidFill>
                        </a:endParaRPr>
                      </a:p>
                    </p:txBody>
                  </p:sp>
                </p:grpSp>
              </p:grpSp>
              <p:grpSp>
                <p:nvGrpSpPr>
                  <p:cNvPr id="13471" name="Group 159"/>
                  <p:cNvGrpSpPr>
                    <a:grpSpLocks/>
                  </p:cNvGrpSpPr>
                  <p:nvPr/>
                </p:nvGrpSpPr>
                <p:grpSpPr bwMode="auto">
                  <a:xfrm>
                    <a:off x="603" y="1659"/>
                    <a:ext cx="710" cy="492"/>
                    <a:chOff x="603" y="1650"/>
                    <a:chExt cx="710" cy="492"/>
                  </a:xfrm>
                </p:grpSpPr>
                <p:sp>
                  <p:nvSpPr>
                    <p:cNvPr id="13472" name="Line 160"/>
                    <p:cNvSpPr>
                      <a:spLocks noChangeShapeType="1"/>
                    </p:cNvSpPr>
                    <p:nvPr/>
                  </p:nvSpPr>
                  <p:spPr bwMode="auto">
                    <a:xfrm rot="9730231">
                      <a:off x="1137" y="1651"/>
                      <a:ext cx="96" cy="95"/>
                    </a:xfrm>
                    <a:prstGeom prst="line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pPr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mtClean="0">
                        <a:solidFill>
                          <a:srgbClr val="000000"/>
                        </a:solidFill>
                      </a:endParaRPr>
                    </a:p>
                  </p:txBody>
                </p:sp>
                <p:sp>
                  <p:nvSpPr>
                    <p:cNvPr id="13473" name="Line 161"/>
                    <p:cNvSpPr>
                      <a:spLocks noChangeShapeType="1"/>
                    </p:cNvSpPr>
                    <p:nvPr/>
                  </p:nvSpPr>
                  <p:spPr bwMode="auto">
                    <a:xfrm rot="15671087">
                      <a:off x="1172" y="1645"/>
                      <a:ext cx="44" cy="53"/>
                    </a:xfrm>
                    <a:prstGeom prst="line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pPr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mtClean="0">
                        <a:solidFill>
                          <a:srgbClr val="000000"/>
                        </a:solidFill>
                      </a:endParaRPr>
                    </a:p>
                  </p:txBody>
                </p:sp>
                <p:sp>
                  <p:nvSpPr>
                    <p:cNvPr id="13474" name="Line 162"/>
                    <p:cNvSpPr>
                      <a:spLocks noChangeShapeType="1"/>
                    </p:cNvSpPr>
                    <p:nvPr/>
                  </p:nvSpPr>
                  <p:spPr bwMode="auto">
                    <a:xfrm rot="-1121806">
                      <a:off x="603" y="1755"/>
                      <a:ext cx="528" cy="0"/>
                    </a:xfrm>
                    <a:prstGeom prst="line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pPr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mtClean="0">
                        <a:solidFill>
                          <a:srgbClr val="000000"/>
                        </a:solidFill>
                      </a:endParaRPr>
                    </a:p>
                  </p:txBody>
                </p:sp>
                <p:sp>
                  <p:nvSpPr>
                    <p:cNvPr id="13475" name="Arc 163"/>
                    <p:cNvSpPr>
                      <a:spLocks/>
                    </p:cNvSpPr>
                    <p:nvPr/>
                  </p:nvSpPr>
                  <p:spPr bwMode="auto">
                    <a:xfrm rot="15580964" flipH="1">
                      <a:off x="782" y="1565"/>
                      <a:ext cx="371" cy="668"/>
                    </a:xfrm>
                    <a:custGeom>
                      <a:avLst/>
                      <a:gdLst>
                        <a:gd name="G0" fmla="+- 0 0 0"/>
                        <a:gd name="G1" fmla="+- 21277 0 0"/>
                        <a:gd name="G2" fmla="+- 21600 0 0"/>
                        <a:gd name="T0" fmla="*/ 3723 w 21600"/>
                        <a:gd name="T1" fmla="*/ 0 h 21277"/>
                        <a:gd name="T2" fmla="*/ 21600 w 21600"/>
                        <a:gd name="T3" fmla="*/ 21277 h 21277"/>
                        <a:gd name="T4" fmla="*/ 0 w 21600"/>
                        <a:gd name="T5" fmla="*/ 21277 h 2127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1600" h="21277" fill="none" extrusionOk="0">
                          <a:moveTo>
                            <a:pt x="3722" y="0"/>
                          </a:moveTo>
                          <a:cubicBezTo>
                            <a:pt x="14058" y="1808"/>
                            <a:pt x="21600" y="10783"/>
                            <a:pt x="21600" y="21277"/>
                          </a:cubicBezTo>
                        </a:path>
                        <a:path w="21600" h="21277" stroke="0" extrusionOk="0">
                          <a:moveTo>
                            <a:pt x="3722" y="0"/>
                          </a:moveTo>
                          <a:cubicBezTo>
                            <a:pt x="14058" y="1808"/>
                            <a:pt x="21600" y="10783"/>
                            <a:pt x="21600" y="21277"/>
                          </a:cubicBezTo>
                          <a:lnTo>
                            <a:pt x="0" y="21277"/>
                          </a:lnTo>
                          <a:close/>
                        </a:path>
                      </a:pathLst>
                    </a:custGeom>
                    <a:no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mtClean="0">
                        <a:solidFill>
                          <a:srgbClr val="000000"/>
                        </a:solidFill>
                      </a:endParaRPr>
                    </a:p>
                  </p:txBody>
                </p:sp>
                <p:sp>
                  <p:nvSpPr>
                    <p:cNvPr id="13476" name="Arc 164"/>
                    <p:cNvSpPr>
                      <a:spLocks/>
                    </p:cNvSpPr>
                    <p:nvPr/>
                  </p:nvSpPr>
                  <p:spPr bwMode="auto">
                    <a:xfrm rot="15580964" flipH="1">
                      <a:off x="788" y="1618"/>
                      <a:ext cx="371" cy="678"/>
                    </a:xfrm>
                    <a:custGeom>
                      <a:avLst/>
                      <a:gdLst>
                        <a:gd name="G0" fmla="+- 0 0 0"/>
                        <a:gd name="G1" fmla="+- 21596 0 0"/>
                        <a:gd name="G2" fmla="+- 21600 0 0"/>
                        <a:gd name="T0" fmla="*/ 410 w 21600"/>
                        <a:gd name="T1" fmla="*/ 0 h 21596"/>
                        <a:gd name="T2" fmla="*/ 21600 w 21600"/>
                        <a:gd name="T3" fmla="*/ 21596 h 21596"/>
                        <a:gd name="T4" fmla="*/ 0 w 21600"/>
                        <a:gd name="T5" fmla="*/ 21596 h 2159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1600" h="21596" fill="none" extrusionOk="0">
                          <a:moveTo>
                            <a:pt x="410" y="-1"/>
                          </a:moveTo>
                          <a:cubicBezTo>
                            <a:pt x="12177" y="223"/>
                            <a:pt x="21600" y="9826"/>
                            <a:pt x="21600" y="21596"/>
                          </a:cubicBezTo>
                        </a:path>
                        <a:path w="21600" h="21596" stroke="0" extrusionOk="0">
                          <a:moveTo>
                            <a:pt x="410" y="-1"/>
                          </a:moveTo>
                          <a:cubicBezTo>
                            <a:pt x="12177" y="223"/>
                            <a:pt x="21600" y="9826"/>
                            <a:pt x="21600" y="21596"/>
                          </a:cubicBezTo>
                          <a:lnTo>
                            <a:pt x="0" y="21596"/>
                          </a:lnTo>
                          <a:close/>
                        </a:path>
                      </a:pathLst>
                    </a:custGeom>
                    <a:no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mtClean="0">
                        <a:solidFill>
                          <a:srgbClr val="000000"/>
                        </a:solidFill>
                      </a:endParaRPr>
                    </a:p>
                  </p:txBody>
                </p:sp>
              </p:grpSp>
            </p:grpSp>
            <p:sp>
              <p:nvSpPr>
                <p:cNvPr id="13477" name="Rectangle 165"/>
                <p:cNvSpPr>
                  <a:spLocks noChangeArrowheads="1"/>
                </p:cNvSpPr>
                <p:nvPr/>
              </p:nvSpPr>
              <p:spPr bwMode="auto">
                <a:xfrm rot="201524">
                  <a:off x="5279" y="3647"/>
                  <a:ext cx="288" cy="384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mtClean="0">
                    <a:solidFill>
                      <a:srgbClr val="000000"/>
                    </a:solidFill>
                  </a:endParaRPr>
                </a:p>
              </p:txBody>
            </p:sp>
          </p:grpSp>
          <p:sp>
            <p:nvSpPr>
              <p:cNvPr id="13478" name="Freeform 166"/>
              <p:cNvSpPr>
                <a:spLocks/>
              </p:cNvSpPr>
              <p:nvPr/>
            </p:nvSpPr>
            <p:spPr bwMode="auto">
              <a:xfrm>
                <a:off x="5251" y="3730"/>
                <a:ext cx="46" cy="201"/>
              </a:xfrm>
              <a:custGeom>
                <a:avLst/>
                <a:gdLst>
                  <a:gd name="T0" fmla="*/ 34 w 46"/>
                  <a:gd name="T1" fmla="*/ 0 h 201"/>
                  <a:gd name="T2" fmla="*/ 15 w 46"/>
                  <a:gd name="T3" fmla="*/ 83 h 201"/>
                  <a:gd name="T4" fmla="*/ 24 w 46"/>
                  <a:gd name="T5" fmla="*/ 201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6" h="201">
                    <a:moveTo>
                      <a:pt x="34" y="0"/>
                    </a:moveTo>
                    <a:cubicBezTo>
                      <a:pt x="46" y="37"/>
                      <a:pt x="43" y="55"/>
                      <a:pt x="15" y="83"/>
                    </a:cubicBezTo>
                    <a:cubicBezTo>
                      <a:pt x="0" y="127"/>
                      <a:pt x="24" y="159"/>
                      <a:pt x="24" y="201"/>
                    </a:cubicBez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mtClean="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13479" name="Arc 167"/>
            <p:cNvSpPr>
              <a:spLocks/>
            </p:cNvSpPr>
            <p:nvPr/>
          </p:nvSpPr>
          <p:spPr bwMode="auto">
            <a:xfrm rot="2262842">
              <a:off x="4680" y="3508"/>
              <a:ext cx="459" cy="554"/>
            </a:xfrm>
            <a:custGeom>
              <a:avLst/>
              <a:gdLst>
                <a:gd name="G0" fmla="+- 0 0 0"/>
                <a:gd name="G1" fmla="+- 19176 0 0"/>
                <a:gd name="G2" fmla="+- 21600 0 0"/>
                <a:gd name="T0" fmla="*/ 9941 w 21600"/>
                <a:gd name="T1" fmla="*/ 0 h 19176"/>
                <a:gd name="T2" fmla="*/ 21600 w 21600"/>
                <a:gd name="T3" fmla="*/ 19176 h 19176"/>
                <a:gd name="T4" fmla="*/ 0 w 21600"/>
                <a:gd name="T5" fmla="*/ 19176 h 19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19176" fill="none" extrusionOk="0">
                  <a:moveTo>
                    <a:pt x="9941" y="-1"/>
                  </a:moveTo>
                  <a:cubicBezTo>
                    <a:pt x="17103" y="3712"/>
                    <a:pt x="21600" y="11108"/>
                    <a:pt x="21600" y="19176"/>
                  </a:cubicBezTo>
                </a:path>
                <a:path w="21600" h="19176" stroke="0" extrusionOk="0">
                  <a:moveTo>
                    <a:pt x="9941" y="-1"/>
                  </a:moveTo>
                  <a:cubicBezTo>
                    <a:pt x="17103" y="3712"/>
                    <a:pt x="21600" y="11108"/>
                    <a:pt x="21600" y="19176"/>
                  </a:cubicBezTo>
                  <a:lnTo>
                    <a:pt x="0" y="19176"/>
                  </a:lnTo>
                  <a:close/>
                </a:path>
              </a:pathLst>
            </a:custGeom>
            <a:noFill/>
            <a:ln w="28575">
              <a:solidFill>
                <a:srgbClr val="FF0000"/>
              </a:solidFill>
              <a:prstDash val="sysDot"/>
              <a:round/>
              <a:headEnd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</p:grpSp>
      <p:grpSp>
        <p:nvGrpSpPr>
          <p:cNvPr id="13480" name="Group 168"/>
          <p:cNvGrpSpPr>
            <a:grpSpLocks/>
          </p:cNvGrpSpPr>
          <p:nvPr/>
        </p:nvGrpSpPr>
        <p:grpSpPr bwMode="auto">
          <a:xfrm>
            <a:off x="123825" y="104775"/>
            <a:ext cx="8915400" cy="6643688"/>
            <a:chOff x="78" y="66"/>
            <a:chExt cx="5616" cy="4185"/>
          </a:xfrm>
        </p:grpSpPr>
        <p:sp>
          <p:nvSpPr>
            <p:cNvPr id="13481" name="Rectangle 169"/>
            <p:cNvSpPr>
              <a:spLocks noChangeArrowheads="1"/>
            </p:cNvSpPr>
            <p:nvPr/>
          </p:nvSpPr>
          <p:spPr bwMode="auto">
            <a:xfrm>
              <a:off x="78" y="75"/>
              <a:ext cx="5616" cy="4176"/>
            </a:xfrm>
            <a:prstGeom prst="rect">
              <a:avLst/>
            </a:prstGeom>
            <a:noFill/>
            <a:ln w="31750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3482" name="Line 170"/>
            <p:cNvSpPr>
              <a:spLocks noChangeShapeType="1"/>
            </p:cNvSpPr>
            <p:nvPr/>
          </p:nvSpPr>
          <p:spPr bwMode="auto">
            <a:xfrm>
              <a:off x="78" y="638"/>
              <a:ext cx="5616" cy="0"/>
            </a:xfrm>
            <a:prstGeom prst="line">
              <a:avLst/>
            </a:prstGeom>
            <a:noFill/>
            <a:ln w="31750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3483" name="Line 171"/>
            <p:cNvSpPr>
              <a:spLocks noChangeShapeType="1"/>
            </p:cNvSpPr>
            <p:nvPr/>
          </p:nvSpPr>
          <p:spPr bwMode="auto">
            <a:xfrm>
              <a:off x="78" y="779"/>
              <a:ext cx="5616" cy="0"/>
            </a:xfrm>
            <a:prstGeom prst="line">
              <a:avLst/>
            </a:prstGeom>
            <a:noFill/>
            <a:ln w="31750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3484" name="Line 172"/>
            <p:cNvSpPr>
              <a:spLocks noChangeShapeType="1"/>
            </p:cNvSpPr>
            <p:nvPr/>
          </p:nvSpPr>
          <p:spPr bwMode="auto">
            <a:xfrm>
              <a:off x="1710" y="75"/>
              <a:ext cx="0" cy="704"/>
            </a:xfrm>
            <a:prstGeom prst="line">
              <a:avLst/>
            </a:prstGeom>
            <a:noFill/>
            <a:ln w="31750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3485" name="Text Box 173"/>
            <p:cNvSpPr txBox="1">
              <a:spLocks noChangeArrowheads="1"/>
            </p:cNvSpPr>
            <p:nvPr/>
          </p:nvSpPr>
          <p:spPr bwMode="auto">
            <a:xfrm>
              <a:off x="414" y="620"/>
              <a:ext cx="1194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US" sz="1200" b="1" smtClean="0">
                  <a:solidFill>
                    <a:srgbClr val="0000FF"/>
                  </a:solidFill>
                  <a:latin typeface="Tahoma" pitchFamily="34" charset="0"/>
                </a:rPr>
                <a:t>ALAT KERJA</a:t>
              </a:r>
            </a:p>
          </p:txBody>
        </p:sp>
        <p:sp>
          <p:nvSpPr>
            <p:cNvPr id="13488" name="Line 176"/>
            <p:cNvSpPr>
              <a:spLocks noChangeShapeType="1"/>
            </p:cNvSpPr>
            <p:nvPr/>
          </p:nvSpPr>
          <p:spPr bwMode="auto">
            <a:xfrm>
              <a:off x="4416" y="66"/>
              <a:ext cx="0" cy="720"/>
            </a:xfrm>
            <a:prstGeom prst="line">
              <a:avLst/>
            </a:prstGeom>
            <a:noFill/>
            <a:ln w="31750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3489" name="Text Box 177"/>
            <p:cNvSpPr txBox="1">
              <a:spLocks noChangeArrowheads="1"/>
            </p:cNvSpPr>
            <p:nvPr/>
          </p:nvSpPr>
          <p:spPr bwMode="auto">
            <a:xfrm>
              <a:off x="2642" y="612"/>
              <a:ext cx="502" cy="1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US" sz="1300" b="1" i="1" smtClean="0">
                  <a:solidFill>
                    <a:srgbClr val="FF0066"/>
                  </a:solidFill>
                  <a:latin typeface="Tahoma" pitchFamily="34" charset="0"/>
                </a:rPr>
                <a:t>BASIC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863060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5" name="Text Box 9"/>
          <p:cNvSpPr txBox="1">
            <a:spLocks noChangeArrowheads="1"/>
          </p:cNvSpPr>
          <p:nvPr/>
        </p:nvSpPr>
        <p:spPr bwMode="auto">
          <a:xfrm>
            <a:off x="2790825" y="211138"/>
            <a:ext cx="41910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US" sz="1600" b="1" smtClean="0">
                <a:solidFill>
                  <a:srgbClr val="000000"/>
                </a:solidFill>
                <a:latin typeface="Tahoma" pitchFamily="34" charset="0"/>
              </a:rPr>
              <a:t>OBENG</a:t>
            </a:r>
          </a:p>
        </p:txBody>
      </p:sp>
      <p:sp>
        <p:nvSpPr>
          <p:cNvPr id="14347" name="Text Box 11"/>
          <p:cNvSpPr txBox="1">
            <a:spLocks noChangeArrowheads="1"/>
          </p:cNvSpPr>
          <p:nvPr/>
        </p:nvSpPr>
        <p:spPr bwMode="auto">
          <a:xfrm>
            <a:off x="7362825" y="1012825"/>
            <a:ext cx="152400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endParaRPr lang="en-US" sz="1000" b="1" smtClean="0">
              <a:solidFill>
                <a:srgbClr val="000000"/>
              </a:solidFill>
              <a:latin typeface="Tahoma" pitchFamily="34" charset="0"/>
            </a:endParaRPr>
          </a:p>
        </p:txBody>
      </p:sp>
      <p:sp>
        <p:nvSpPr>
          <p:cNvPr id="14348" name="Text Box 12"/>
          <p:cNvSpPr txBox="1">
            <a:spLocks noChangeArrowheads="1"/>
          </p:cNvSpPr>
          <p:nvPr/>
        </p:nvSpPr>
        <p:spPr bwMode="auto">
          <a:xfrm>
            <a:off x="7667625" y="417513"/>
            <a:ext cx="9144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US" sz="1600" b="1" smtClean="0">
                <a:solidFill>
                  <a:srgbClr val="000000"/>
                </a:solidFill>
                <a:latin typeface="Tahoma" pitchFamily="34" charset="0"/>
              </a:rPr>
              <a:t>9</a:t>
            </a:r>
          </a:p>
        </p:txBody>
      </p:sp>
      <p:sp>
        <p:nvSpPr>
          <p:cNvPr id="14353" name="Rectangle 17"/>
          <p:cNvSpPr>
            <a:spLocks noChangeArrowheads="1"/>
          </p:cNvSpPr>
          <p:nvPr/>
        </p:nvSpPr>
        <p:spPr bwMode="auto">
          <a:xfrm>
            <a:off x="6934200" y="1676400"/>
            <a:ext cx="533400" cy="3048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</a:endParaRPr>
          </a:p>
        </p:txBody>
      </p:sp>
      <p:graphicFrame>
        <p:nvGraphicFramePr>
          <p:cNvPr id="14354" name="Object 18"/>
          <p:cNvGraphicFramePr>
            <a:graphicFrameLocks noGrp="1" noChangeAspect="1"/>
          </p:cNvGraphicFramePr>
          <p:nvPr>
            <p:ph sz="half" idx="1"/>
          </p:nvPr>
        </p:nvGraphicFramePr>
        <p:xfrm>
          <a:off x="1600200" y="1325563"/>
          <a:ext cx="6019800" cy="3551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72" name="Image" r:id="rId3" imgW="13790476" imgH="9460317" progId="Photoshop.Image.7">
                  <p:embed/>
                </p:oleObj>
              </mc:Choice>
              <mc:Fallback>
                <p:oleObj name="Image" r:id="rId3" imgW="13790476" imgH="9460317" progId="Photoshop.Image.7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0200" y="1325563"/>
                        <a:ext cx="6019800" cy="35512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4355" name="Group 19"/>
          <p:cNvGrpSpPr>
            <a:grpSpLocks/>
          </p:cNvGrpSpPr>
          <p:nvPr/>
        </p:nvGrpSpPr>
        <p:grpSpPr bwMode="auto">
          <a:xfrm>
            <a:off x="685800" y="5105400"/>
            <a:ext cx="3124200" cy="1219200"/>
            <a:chOff x="288" y="3312"/>
            <a:chExt cx="1968" cy="768"/>
          </a:xfrm>
        </p:grpSpPr>
        <p:graphicFrame>
          <p:nvGraphicFramePr>
            <p:cNvPr id="14356" name="Object 20"/>
            <p:cNvGraphicFramePr>
              <a:graphicFrameLocks noChangeAspect="1"/>
            </p:cNvGraphicFramePr>
            <p:nvPr/>
          </p:nvGraphicFramePr>
          <p:xfrm>
            <a:off x="288" y="3555"/>
            <a:ext cx="1968" cy="5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273" name="Image" r:id="rId5" imgW="6933333" imgH="2069841" progId="Photoshop.Image.7">
                    <p:embed/>
                  </p:oleObj>
                </mc:Choice>
                <mc:Fallback>
                  <p:oleObj name="Image" r:id="rId5" imgW="6933333" imgH="2069841" progId="Photoshop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8" y="3555"/>
                          <a:ext cx="1968" cy="5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14357" name="Group 21"/>
            <p:cNvGrpSpPr>
              <a:grpSpLocks/>
            </p:cNvGrpSpPr>
            <p:nvPr/>
          </p:nvGrpSpPr>
          <p:grpSpPr bwMode="auto">
            <a:xfrm>
              <a:off x="288" y="3312"/>
              <a:ext cx="1872" cy="173"/>
              <a:chOff x="432" y="3072"/>
              <a:chExt cx="1872" cy="173"/>
            </a:xfrm>
          </p:grpSpPr>
          <p:sp>
            <p:nvSpPr>
              <p:cNvPr id="14358" name="Text Box 22"/>
              <p:cNvSpPr txBox="1">
                <a:spLocks noChangeArrowheads="1"/>
              </p:cNvSpPr>
              <p:nvPr/>
            </p:nvSpPr>
            <p:spPr bwMode="auto">
              <a:xfrm>
                <a:off x="432" y="3072"/>
                <a:ext cx="1872" cy="17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fontAlgn="base">
                  <a:spcBef>
                    <a:spcPct val="50000"/>
                  </a:spcBef>
                  <a:spcAft>
                    <a:spcPct val="0"/>
                  </a:spcAft>
                </a:pPr>
                <a:r>
                  <a:rPr lang="en-US" sz="1200" b="1" smtClean="0">
                    <a:solidFill>
                      <a:srgbClr val="333399"/>
                    </a:solidFill>
                    <a:latin typeface="Tahoma" pitchFamily="34" charset="0"/>
                  </a:rPr>
                  <a:t>1. OBENG   </a:t>
                </a:r>
                <a:r>
                  <a:rPr lang="en-US" sz="1000" b="1" smtClean="0">
                    <a:solidFill>
                      <a:srgbClr val="333399"/>
                    </a:solidFill>
                    <a:latin typeface="Tahoma" pitchFamily="34" charset="0"/>
                  </a:rPr>
                  <a:t>+   </a:t>
                </a:r>
                <a:r>
                  <a:rPr lang="en-US" sz="1200" b="1" smtClean="0">
                    <a:solidFill>
                      <a:srgbClr val="333399"/>
                    </a:solidFill>
                    <a:latin typeface="Tahoma" pitchFamily="34" charset="0"/>
                  </a:rPr>
                  <a:t>(Cross Screw Driver).</a:t>
                </a:r>
              </a:p>
            </p:txBody>
          </p:sp>
          <p:sp>
            <p:nvSpPr>
              <p:cNvPr id="14359" name="Oval 23"/>
              <p:cNvSpPr>
                <a:spLocks noChangeArrowheads="1"/>
              </p:cNvSpPr>
              <p:nvPr/>
            </p:nvSpPr>
            <p:spPr bwMode="auto">
              <a:xfrm>
                <a:off x="1017" y="3120"/>
                <a:ext cx="96" cy="96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mtClean="0">
                  <a:solidFill>
                    <a:srgbClr val="000000"/>
                  </a:solidFill>
                </a:endParaRPr>
              </a:p>
            </p:txBody>
          </p:sp>
        </p:grpSp>
      </p:grpSp>
      <p:grpSp>
        <p:nvGrpSpPr>
          <p:cNvPr id="14360" name="Group 24"/>
          <p:cNvGrpSpPr>
            <a:grpSpLocks/>
          </p:cNvGrpSpPr>
          <p:nvPr/>
        </p:nvGrpSpPr>
        <p:grpSpPr bwMode="auto">
          <a:xfrm>
            <a:off x="5257800" y="5105400"/>
            <a:ext cx="2971800" cy="1295400"/>
            <a:chOff x="3504" y="3283"/>
            <a:chExt cx="1872" cy="701"/>
          </a:xfrm>
        </p:grpSpPr>
        <p:graphicFrame>
          <p:nvGraphicFramePr>
            <p:cNvPr id="14361" name="Object 25"/>
            <p:cNvGraphicFramePr>
              <a:graphicFrameLocks noChangeAspect="1"/>
            </p:cNvGraphicFramePr>
            <p:nvPr/>
          </p:nvGraphicFramePr>
          <p:xfrm>
            <a:off x="3504" y="3552"/>
            <a:ext cx="1872" cy="43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274" name="Image" r:id="rId7" imgW="7314286" imgH="1688889" progId="Photoshop.Image.7">
                    <p:embed/>
                  </p:oleObj>
                </mc:Choice>
                <mc:Fallback>
                  <p:oleObj name="Image" r:id="rId7" imgW="7314286" imgH="1688889" progId="Photoshop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04" y="3552"/>
                          <a:ext cx="1872" cy="43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14362" name="Group 26"/>
            <p:cNvGrpSpPr>
              <a:grpSpLocks/>
            </p:cNvGrpSpPr>
            <p:nvPr/>
          </p:nvGrpSpPr>
          <p:grpSpPr bwMode="auto">
            <a:xfrm>
              <a:off x="3504" y="3283"/>
              <a:ext cx="1872" cy="148"/>
              <a:chOff x="3456" y="3072"/>
              <a:chExt cx="1872" cy="148"/>
            </a:xfrm>
          </p:grpSpPr>
          <p:sp>
            <p:nvSpPr>
              <p:cNvPr id="14363" name="Text Box 27"/>
              <p:cNvSpPr txBox="1">
                <a:spLocks noChangeArrowheads="1"/>
              </p:cNvSpPr>
              <p:nvPr/>
            </p:nvSpPr>
            <p:spPr bwMode="auto">
              <a:xfrm>
                <a:off x="3456" y="3072"/>
                <a:ext cx="1872" cy="14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fontAlgn="base">
                  <a:spcBef>
                    <a:spcPct val="50000"/>
                  </a:spcBef>
                  <a:spcAft>
                    <a:spcPct val="0"/>
                  </a:spcAft>
                </a:pPr>
                <a:r>
                  <a:rPr lang="en-US" sz="1200" b="1" smtClean="0">
                    <a:solidFill>
                      <a:srgbClr val="333399"/>
                    </a:solidFill>
                    <a:latin typeface="Tahoma" pitchFamily="34" charset="0"/>
                  </a:rPr>
                  <a:t>2. OBENG   </a:t>
                </a:r>
                <a:r>
                  <a:rPr lang="en-US" sz="1000" b="1" smtClean="0">
                    <a:solidFill>
                      <a:srgbClr val="333399"/>
                    </a:solidFill>
                    <a:latin typeface="Tahoma" pitchFamily="34" charset="0"/>
                  </a:rPr>
                  <a:t>-   </a:t>
                </a:r>
                <a:r>
                  <a:rPr lang="en-US" sz="1200" b="1" smtClean="0">
                    <a:solidFill>
                      <a:srgbClr val="333399"/>
                    </a:solidFill>
                    <a:latin typeface="Tahoma" pitchFamily="34" charset="0"/>
                  </a:rPr>
                  <a:t>(Plane Screw Driver).</a:t>
                </a:r>
              </a:p>
            </p:txBody>
          </p:sp>
          <p:sp>
            <p:nvSpPr>
              <p:cNvPr id="14364" name="Oval 28"/>
              <p:cNvSpPr>
                <a:spLocks noChangeArrowheads="1"/>
              </p:cNvSpPr>
              <p:nvPr/>
            </p:nvSpPr>
            <p:spPr bwMode="auto">
              <a:xfrm>
                <a:off x="4014" y="3111"/>
                <a:ext cx="96" cy="96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mtClean="0">
                  <a:solidFill>
                    <a:srgbClr val="000000"/>
                  </a:solidFill>
                </a:endParaRPr>
              </a:p>
            </p:txBody>
          </p:sp>
        </p:grpSp>
      </p:grpSp>
      <p:grpSp>
        <p:nvGrpSpPr>
          <p:cNvPr id="14365" name="Group 29"/>
          <p:cNvGrpSpPr>
            <a:grpSpLocks/>
          </p:cNvGrpSpPr>
          <p:nvPr/>
        </p:nvGrpSpPr>
        <p:grpSpPr bwMode="auto">
          <a:xfrm>
            <a:off x="123825" y="104775"/>
            <a:ext cx="8915400" cy="6643688"/>
            <a:chOff x="78" y="66"/>
            <a:chExt cx="5616" cy="4185"/>
          </a:xfrm>
        </p:grpSpPr>
        <p:sp>
          <p:nvSpPr>
            <p:cNvPr id="14366" name="Rectangle 30"/>
            <p:cNvSpPr>
              <a:spLocks noChangeArrowheads="1"/>
            </p:cNvSpPr>
            <p:nvPr/>
          </p:nvSpPr>
          <p:spPr bwMode="auto">
            <a:xfrm>
              <a:off x="78" y="75"/>
              <a:ext cx="5616" cy="4176"/>
            </a:xfrm>
            <a:prstGeom prst="rect">
              <a:avLst/>
            </a:prstGeom>
            <a:noFill/>
            <a:ln w="31750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4367" name="Line 31"/>
            <p:cNvSpPr>
              <a:spLocks noChangeShapeType="1"/>
            </p:cNvSpPr>
            <p:nvPr/>
          </p:nvSpPr>
          <p:spPr bwMode="auto">
            <a:xfrm>
              <a:off x="78" y="638"/>
              <a:ext cx="5616" cy="0"/>
            </a:xfrm>
            <a:prstGeom prst="line">
              <a:avLst/>
            </a:prstGeom>
            <a:noFill/>
            <a:ln w="31750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4368" name="Line 32"/>
            <p:cNvSpPr>
              <a:spLocks noChangeShapeType="1"/>
            </p:cNvSpPr>
            <p:nvPr/>
          </p:nvSpPr>
          <p:spPr bwMode="auto">
            <a:xfrm>
              <a:off x="78" y="779"/>
              <a:ext cx="5616" cy="0"/>
            </a:xfrm>
            <a:prstGeom prst="line">
              <a:avLst/>
            </a:prstGeom>
            <a:noFill/>
            <a:ln w="31750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4369" name="Line 33"/>
            <p:cNvSpPr>
              <a:spLocks noChangeShapeType="1"/>
            </p:cNvSpPr>
            <p:nvPr/>
          </p:nvSpPr>
          <p:spPr bwMode="auto">
            <a:xfrm>
              <a:off x="1710" y="75"/>
              <a:ext cx="0" cy="704"/>
            </a:xfrm>
            <a:prstGeom prst="line">
              <a:avLst/>
            </a:prstGeom>
            <a:noFill/>
            <a:ln w="31750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4370" name="Text Box 34"/>
            <p:cNvSpPr txBox="1">
              <a:spLocks noChangeArrowheads="1"/>
            </p:cNvSpPr>
            <p:nvPr/>
          </p:nvSpPr>
          <p:spPr bwMode="auto">
            <a:xfrm>
              <a:off x="414" y="620"/>
              <a:ext cx="1194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US" sz="1200" b="1" smtClean="0">
                  <a:solidFill>
                    <a:srgbClr val="0000FF"/>
                  </a:solidFill>
                  <a:latin typeface="Tahoma" pitchFamily="34" charset="0"/>
                </a:rPr>
                <a:t>ALAT KERJA</a:t>
              </a:r>
            </a:p>
          </p:txBody>
        </p:sp>
        <p:sp>
          <p:nvSpPr>
            <p:cNvPr id="14373" name="Line 37"/>
            <p:cNvSpPr>
              <a:spLocks noChangeShapeType="1"/>
            </p:cNvSpPr>
            <p:nvPr/>
          </p:nvSpPr>
          <p:spPr bwMode="auto">
            <a:xfrm>
              <a:off x="4416" y="66"/>
              <a:ext cx="0" cy="720"/>
            </a:xfrm>
            <a:prstGeom prst="line">
              <a:avLst/>
            </a:prstGeom>
            <a:noFill/>
            <a:ln w="31750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4374" name="Text Box 38"/>
            <p:cNvSpPr txBox="1">
              <a:spLocks noChangeArrowheads="1"/>
            </p:cNvSpPr>
            <p:nvPr/>
          </p:nvSpPr>
          <p:spPr bwMode="auto">
            <a:xfrm>
              <a:off x="2642" y="612"/>
              <a:ext cx="502" cy="1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US" sz="1300" b="1" i="1" smtClean="0">
                  <a:solidFill>
                    <a:srgbClr val="FF0066"/>
                  </a:solidFill>
                  <a:latin typeface="Tahoma" pitchFamily="34" charset="0"/>
                </a:rPr>
                <a:t>BASIC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0440356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9" name="Text Box 9"/>
          <p:cNvSpPr txBox="1">
            <a:spLocks noChangeArrowheads="1"/>
          </p:cNvSpPr>
          <p:nvPr/>
        </p:nvSpPr>
        <p:spPr bwMode="auto">
          <a:xfrm>
            <a:off x="2790825" y="211138"/>
            <a:ext cx="41910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US" sz="1600" b="1" smtClean="0">
                <a:solidFill>
                  <a:srgbClr val="000000"/>
                </a:solidFill>
                <a:latin typeface="Tahoma" pitchFamily="34" charset="0"/>
              </a:rPr>
              <a:t>OBENG</a:t>
            </a:r>
          </a:p>
        </p:txBody>
      </p:sp>
      <p:sp>
        <p:nvSpPr>
          <p:cNvPr id="15371" name="Text Box 11"/>
          <p:cNvSpPr txBox="1">
            <a:spLocks noChangeArrowheads="1"/>
          </p:cNvSpPr>
          <p:nvPr/>
        </p:nvSpPr>
        <p:spPr bwMode="auto">
          <a:xfrm>
            <a:off x="7362825" y="1012825"/>
            <a:ext cx="152400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endParaRPr lang="en-US" sz="1000" b="1" smtClean="0">
              <a:solidFill>
                <a:srgbClr val="000000"/>
              </a:solidFill>
              <a:latin typeface="Tahoma" pitchFamily="34" charset="0"/>
            </a:endParaRPr>
          </a:p>
        </p:txBody>
      </p:sp>
      <p:sp>
        <p:nvSpPr>
          <p:cNvPr id="15372" name="Text Box 12"/>
          <p:cNvSpPr txBox="1">
            <a:spLocks noChangeArrowheads="1"/>
          </p:cNvSpPr>
          <p:nvPr/>
        </p:nvSpPr>
        <p:spPr bwMode="auto">
          <a:xfrm>
            <a:off x="7667625" y="417513"/>
            <a:ext cx="9144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US" sz="1600" b="1" smtClean="0">
                <a:solidFill>
                  <a:srgbClr val="000000"/>
                </a:solidFill>
                <a:latin typeface="Tahoma" pitchFamily="34" charset="0"/>
              </a:rPr>
              <a:t>10</a:t>
            </a:r>
          </a:p>
        </p:txBody>
      </p:sp>
      <p:sp>
        <p:nvSpPr>
          <p:cNvPr id="15377" name="Rectangle 17"/>
          <p:cNvSpPr>
            <a:spLocks noChangeArrowheads="1"/>
          </p:cNvSpPr>
          <p:nvPr/>
        </p:nvSpPr>
        <p:spPr bwMode="auto">
          <a:xfrm>
            <a:off x="6934200" y="1676400"/>
            <a:ext cx="533400" cy="3048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</a:endParaRPr>
          </a:p>
        </p:txBody>
      </p:sp>
      <p:graphicFrame>
        <p:nvGraphicFramePr>
          <p:cNvPr id="15378" name="Object 18"/>
          <p:cNvGraphicFramePr>
            <a:graphicFrameLocks noGrp="1" noChangeAspect="1"/>
          </p:cNvGraphicFramePr>
          <p:nvPr>
            <p:ph sz="half" idx="1"/>
          </p:nvPr>
        </p:nvGraphicFramePr>
        <p:xfrm>
          <a:off x="3505200" y="1295400"/>
          <a:ext cx="1371600" cy="2590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6" name="Image" r:id="rId3" imgW="2590476" imgH="5803175" progId="Photoshop.Image.7">
                  <p:embed/>
                </p:oleObj>
              </mc:Choice>
              <mc:Fallback>
                <p:oleObj name="Image" r:id="rId3" imgW="2590476" imgH="5803175" progId="Photoshop.Image.7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05200" y="1295400"/>
                        <a:ext cx="1371600" cy="2590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379" name="Object 19"/>
          <p:cNvGraphicFramePr>
            <a:graphicFrameLocks noGrp="1" noChangeAspect="1"/>
          </p:cNvGraphicFramePr>
          <p:nvPr>
            <p:ph sz="quarter" idx="2"/>
          </p:nvPr>
        </p:nvGraphicFramePr>
        <p:xfrm>
          <a:off x="5715000" y="1295400"/>
          <a:ext cx="1371600" cy="2590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7" name="Image" r:id="rId5" imgW="2590476" imgH="5803175" progId="Photoshop.Image.7">
                  <p:embed/>
                </p:oleObj>
              </mc:Choice>
              <mc:Fallback>
                <p:oleObj name="Image" r:id="rId5" imgW="2590476" imgH="5803175" progId="Photoshop.Image.7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15000" y="1295400"/>
                        <a:ext cx="1371600" cy="2590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380" name="Object 20"/>
          <p:cNvGraphicFramePr>
            <a:graphicFrameLocks noGrp="1" noChangeAspect="1"/>
          </p:cNvGraphicFramePr>
          <p:nvPr>
            <p:ph sz="quarter" idx="3"/>
          </p:nvPr>
        </p:nvGraphicFramePr>
        <p:xfrm>
          <a:off x="1752600" y="3886200"/>
          <a:ext cx="5334000" cy="2728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8" name="Image" r:id="rId7" imgW="15314286" imgH="6095238" progId="Photoshop.Image.7">
                  <p:embed/>
                </p:oleObj>
              </mc:Choice>
              <mc:Fallback>
                <p:oleObj name="Image" r:id="rId7" imgW="15314286" imgH="6095238" progId="Photoshop.Image.7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2600" y="3886200"/>
                        <a:ext cx="5334000" cy="2728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381" name="Text Box 21"/>
          <p:cNvSpPr txBox="1">
            <a:spLocks noChangeArrowheads="1"/>
          </p:cNvSpPr>
          <p:nvPr/>
        </p:nvSpPr>
        <p:spPr bwMode="auto">
          <a:xfrm>
            <a:off x="228600" y="1371600"/>
            <a:ext cx="2743200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en-US" sz="1200" b="1" smtClean="0">
                <a:solidFill>
                  <a:srgbClr val="FF0000"/>
                </a:solidFill>
                <a:latin typeface="Tahoma" pitchFamily="34" charset="0"/>
              </a:rPr>
              <a:t>Contoh Penggunaan yang salah :</a:t>
            </a:r>
          </a:p>
        </p:txBody>
      </p:sp>
      <p:grpSp>
        <p:nvGrpSpPr>
          <p:cNvPr id="15382" name="Group 22"/>
          <p:cNvGrpSpPr>
            <a:grpSpLocks/>
          </p:cNvGrpSpPr>
          <p:nvPr/>
        </p:nvGrpSpPr>
        <p:grpSpPr bwMode="auto">
          <a:xfrm>
            <a:off x="123825" y="104775"/>
            <a:ext cx="8915400" cy="6643688"/>
            <a:chOff x="78" y="66"/>
            <a:chExt cx="5616" cy="4185"/>
          </a:xfrm>
        </p:grpSpPr>
        <p:sp>
          <p:nvSpPr>
            <p:cNvPr id="15383" name="Rectangle 23"/>
            <p:cNvSpPr>
              <a:spLocks noChangeArrowheads="1"/>
            </p:cNvSpPr>
            <p:nvPr/>
          </p:nvSpPr>
          <p:spPr bwMode="auto">
            <a:xfrm>
              <a:off x="78" y="75"/>
              <a:ext cx="5616" cy="4176"/>
            </a:xfrm>
            <a:prstGeom prst="rect">
              <a:avLst/>
            </a:prstGeom>
            <a:noFill/>
            <a:ln w="31750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5384" name="Line 24"/>
            <p:cNvSpPr>
              <a:spLocks noChangeShapeType="1"/>
            </p:cNvSpPr>
            <p:nvPr/>
          </p:nvSpPr>
          <p:spPr bwMode="auto">
            <a:xfrm>
              <a:off x="78" y="638"/>
              <a:ext cx="5616" cy="0"/>
            </a:xfrm>
            <a:prstGeom prst="line">
              <a:avLst/>
            </a:prstGeom>
            <a:noFill/>
            <a:ln w="31750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5385" name="Line 25"/>
            <p:cNvSpPr>
              <a:spLocks noChangeShapeType="1"/>
            </p:cNvSpPr>
            <p:nvPr/>
          </p:nvSpPr>
          <p:spPr bwMode="auto">
            <a:xfrm>
              <a:off x="78" y="779"/>
              <a:ext cx="5616" cy="0"/>
            </a:xfrm>
            <a:prstGeom prst="line">
              <a:avLst/>
            </a:prstGeom>
            <a:noFill/>
            <a:ln w="31750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5386" name="Line 26"/>
            <p:cNvSpPr>
              <a:spLocks noChangeShapeType="1"/>
            </p:cNvSpPr>
            <p:nvPr/>
          </p:nvSpPr>
          <p:spPr bwMode="auto">
            <a:xfrm>
              <a:off x="1710" y="75"/>
              <a:ext cx="0" cy="704"/>
            </a:xfrm>
            <a:prstGeom prst="line">
              <a:avLst/>
            </a:prstGeom>
            <a:noFill/>
            <a:ln w="31750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5387" name="Text Box 27"/>
            <p:cNvSpPr txBox="1">
              <a:spLocks noChangeArrowheads="1"/>
            </p:cNvSpPr>
            <p:nvPr/>
          </p:nvSpPr>
          <p:spPr bwMode="auto">
            <a:xfrm>
              <a:off x="414" y="620"/>
              <a:ext cx="1194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US" sz="1200" b="1" smtClean="0">
                  <a:solidFill>
                    <a:srgbClr val="0000FF"/>
                  </a:solidFill>
                  <a:latin typeface="Tahoma" pitchFamily="34" charset="0"/>
                </a:rPr>
                <a:t>ALAT KERJA</a:t>
              </a:r>
            </a:p>
          </p:txBody>
        </p:sp>
        <p:sp>
          <p:nvSpPr>
            <p:cNvPr id="15390" name="Line 30"/>
            <p:cNvSpPr>
              <a:spLocks noChangeShapeType="1"/>
            </p:cNvSpPr>
            <p:nvPr/>
          </p:nvSpPr>
          <p:spPr bwMode="auto">
            <a:xfrm>
              <a:off x="4416" y="66"/>
              <a:ext cx="0" cy="720"/>
            </a:xfrm>
            <a:prstGeom prst="line">
              <a:avLst/>
            </a:prstGeom>
            <a:noFill/>
            <a:ln w="31750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5391" name="Text Box 31"/>
            <p:cNvSpPr txBox="1">
              <a:spLocks noChangeArrowheads="1"/>
            </p:cNvSpPr>
            <p:nvPr/>
          </p:nvSpPr>
          <p:spPr bwMode="auto">
            <a:xfrm>
              <a:off x="2642" y="612"/>
              <a:ext cx="502" cy="1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US" sz="1300" b="1" i="1" smtClean="0">
                  <a:solidFill>
                    <a:srgbClr val="FF0066"/>
                  </a:solidFill>
                  <a:latin typeface="Tahoma" pitchFamily="34" charset="0"/>
                </a:rPr>
                <a:t>BASIC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4050711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3" name="Text Box 9"/>
          <p:cNvSpPr txBox="1">
            <a:spLocks noChangeArrowheads="1"/>
          </p:cNvSpPr>
          <p:nvPr/>
        </p:nvSpPr>
        <p:spPr bwMode="auto">
          <a:xfrm>
            <a:off x="2790825" y="211138"/>
            <a:ext cx="41910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US" sz="1600" b="1" smtClean="0">
                <a:solidFill>
                  <a:srgbClr val="000000"/>
                </a:solidFill>
                <a:latin typeface="Tahoma" pitchFamily="34" charset="0"/>
              </a:rPr>
              <a:t>PALU</a:t>
            </a:r>
          </a:p>
        </p:txBody>
      </p:sp>
      <p:sp>
        <p:nvSpPr>
          <p:cNvPr id="16395" name="Text Box 11"/>
          <p:cNvSpPr txBox="1">
            <a:spLocks noChangeArrowheads="1"/>
          </p:cNvSpPr>
          <p:nvPr/>
        </p:nvSpPr>
        <p:spPr bwMode="auto">
          <a:xfrm>
            <a:off x="7362825" y="1012825"/>
            <a:ext cx="152400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endParaRPr lang="en-US" sz="1000" b="1" smtClean="0">
              <a:solidFill>
                <a:srgbClr val="000000"/>
              </a:solidFill>
              <a:latin typeface="Tahoma" pitchFamily="34" charset="0"/>
            </a:endParaRPr>
          </a:p>
        </p:txBody>
      </p:sp>
      <p:sp>
        <p:nvSpPr>
          <p:cNvPr id="16396" name="Text Box 12"/>
          <p:cNvSpPr txBox="1">
            <a:spLocks noChangeArrowheads="1"/>
          </p:cNvSpPr>
          <p:nvPr/>
        </p:nvSpPr>
        <p:spPr bwMode="auto">
          <a:xfrm>
            <a:off x="7667625" y="417513"/>
            <a:ext cx="9144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US" sz="1600" b="1" smtClean="0">
                <a:solidFill>
                  <a:srgbClr val="000000"/>
                </a:solidFill>
                <a:latin typeface="Tahoma" pitchFamily="34" charset="0"/>
              </a:rPr>
              <a:t>11</a:t>
            </a:r>
          </a:p>
        </p:txBody>
      </p:sp>
      <p:sp>
        <p:nvSpPr>
          <p:cNvPr id="16401" name="Rectangle 17"/>
          <p:cNvSpPr>
            <a:spLocks noChangeArrowheads="1"/>
          </p:cNvSpPr>
          <p:nvPr/>
        </p:nvSpPr>
        <p:spPr bwMode="auto">
          <a:xfrm>
            <a:off x="6934200" y="1676400"/>
            <a:ext cx="533400" cy="3048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</a:endParaRPr>
          </a:p>
        </p:txBody>
      </p:sp>
      <p:graphicFrame>
        <p:nvGraphicFramePr>
          <p:cNvPr id="16402" name="Object 18"/>
          <p:cNvGraphicFramePr>
            <a:graphicFrameLocks noGrp="1" noChangeAspect="1"/>
          </p:cNvGraphicFramePr>
          <p:nvPr>
            <p:ph sz="quarter" idx="3"/>
          </p:nvPr>
        </p:nvGraphicFramePr>
        <p:xfrm>
          <a:off x="1828800" y="4191000"/>
          <a:ext cx="5791200" cy="2209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20" name="Image" r:id="rId3" imgW="20571429" imgH="7314286" progId="Photoshop.Image.7">
                  <p:embed/>
                </p:oleObj>
              </mc:Choice>
              <mc:Fallback>
                <p:oleObj name="Image" r:id="rId3" imgW="20571429" imgH="7314286" progId="Photoshop.Image.7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28800" y="4191000"/>
                        <a:ext cx="5791200" cy="2209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6403" name="Group 19"/>
          <p:cNvGrpSpPr>
            <a:grpSpLocks/>
          </p:cNvGrpSpPr>
          <p:nvPr/>
        </p:nvGrpSpPr>
        <p:grpSpPr bwMode="auto">
          <a:xfrm>
            <a:off x="212725" y="1465263"/>
            <a:ext cx="2378075" cy="1735137"/>
            <a:chOff x="134" y="835"/>
            <a:chExt cx="1498" cy="1093"/>
          </a:xfrm>
        </p:grpSpPr>
        <p:sp>
          <p:nvSpPr>
            <p:cNvPr id="16404" name="Text Box 20"/>
            <p:cNvSpPr txBox="1">
              <a:spLocks noChangeArrowheads="1"/>
            </p:cNvSpPr>
            <p:nvPr/>
          </p:nvSpPr>
          <p:spPr bwMode="auto">
            <a:xfrm>
              <a:off x="134" y="835"/>
              <a:ext cx="1498" cy="109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457200" indent="-45720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914400" indent="-45720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371600" indent="-4572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828800" indent="-4572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286000" indent="-4572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743200" indent="-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3200400" indent="-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657600" indent="-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4114800" indent="-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smtClean="0">
                  <a:solidFill>
                    <a:srgbClr val="FF0000"/>
                  </a:solidFill>
                  <a:latin typeface="Tahoma" pitchFamily="34" charset="0"/>
                </a:rPr>
                <a:t>Jenis Palu/Hammer :</a:t>
              </a:r>
            </a:p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1200" b="1" smtClean="0">
                <a:solidFill>
                  <a:srgbClr val="FF0000"/>
                </a:solidFill>
                <a:latin typeface="Tahoma" pitchFamily="34" charset="0"/>
              </a:endParaRPr>
            </a:p>
            <a:p>
              <a:pPr fontAlgn="base">
                <a:spcBef>
                  <a:spcPct val="0"/>
                </a:spcBef>
                <a:spcAft>
                  <a:spcPct val="0"/>
                </a:spcAft>
                <a:buFontTx/>
                <a:buAutoNum type="arabicPeriod"/>
              </a:pPr>
              <a:r>
                <a:rPr lang="en-US" sz="1200" b="1" smtClean="0">
                  <a:solidFill>
                    <a:srgbClr val="333399"/>
                  </a:solidFill>
                  <a:latin typeface="Tahoma" pitchFamily="34" charset="0"/>
                </a:rPr>
                <a:t>Palu berat/besar.</a:t>
              </a:r>
            </a:p>
            <a:p>
              <a:pPr fontAlgn="base">
                <a:spcBef>
                  <a:spcPct val="0"/>
                </a:spcBef>
                <a:spcAft>
                  <a:spcPct val="0"/>
                </a:spcAft>
                <a:buFontTx/>
                <a:buAutoNum type="arabicPeriod"/>
              </a:pPr>
              <a:r>
                <a:rPr lang="en-US" sz="1200" b="1" smtClean="0">
                  <a:solidFill>
                    <a:srgbClr val="333399"/>
                  </a:solidFill>
                  <a:latin typeface="Tahoma" pitchFamily="34" charset="0"/>
                </a:rPr>
                <a:t>Palu Karet.</a:t>
              </a:r>
            </a:p>
            <a:p>
              <a:pPr fontAlgn="base">
                <a:spcBef>
                  <a:spcPct val="0"/>
                </a:spcBef>
                <a:spcAft>
                  <a:spcPct val="0"/>
                </a:spcAft>
                <a:buFontTx/>
                <a:buAutoNum type="arabicPeriod"/>
              </a:pPr>
              <a:r>
                <a:rPr lang="en-US" sz="1200" b="1" smtClean="0">
                  <a:solidFill>
                    <a:srgbClr val="333399"/>
                  </a:solidFill>
                  <a:latin typeface="Tahoma" pitchFamily="34" charset="0"/>
                </a:rPr>
                <a:t>Palu Kayu.</a:t>
              </a:r>
            </a:p>
            <a:p>
              <a:pPr fontAlgn="base">
                <a:spcBef>
                  <a:spcPct val="0"/>
                </a:spcBef>
                <a:spcAft>
                  <a:spcPct val="0"/>
                </a:spcAft>
                <a:buFontTx/>
                <a:buAutoNum type="arabicPeriod"/>
              </a:pPr>
              <a:r>
                <a:rPr lang="en-US" sz="1200" b="1" smtClean="0">
                  <a:solidFill>
                    <a:srgbClr val="333399"/>
                  </a:solidFill>
                  <a:latin typeface="Tahoma" pitchFamily="34" charset="0"/>
                </a:rPr>
                <a:t>Palu Plastik.</a:t>
              </a:r>
            </a:p>
            <a:p>
              <a:pPr fontAlgn="base">
                <a:spcBef>
                  <a:spcPct val="0"/>
                </a:spcBef>
                <a:spcAft>
                  <a:spcPct val="0"/>
                </a:spcAft>
                <a:buFontTx/>
                <a:buAutoNum type="arabicPeriod"/>
              </a:pPr>
              <a:r>
                <a:rPr lang="en-US" sz="1200" b="1" smtClean="0">
                  <a:solidFill>
                    <a:srgbClr val="333399"/>
                  </a:solidFill>
                  <a:latin typeface="Tahoma" pitchFamily="34" charset="0"/>
                </a:rPr>
                <a:t>Palu Tembaga.</a:t>
              </a:r>
            </a:p>
            <a:p>
              <a:pPr fontAlgn="base">
                <a:spcBef>
                  <a:spcPct val="0"/>
                </a:spcBef>
                <a:spcAft>
                  <a:spcPct val="0"/>
                </a:spcAft>
                <a:buFontTx/>
                <a:buAutoNum type="arabicPeriod"/>
              </a:pPr>
              <a:r>
                <a:rPr lang="en-US" sz="1200" b="1" smtClean="0">
                  <a:solidFill>
                    <a:srgbClr val="333399"/>
                  </a:solidFill>
                  <a:latin typeface="Tahoma" pitchFamily="34" charset="0"/>
                </a:rPr>
                <a:t>Palu Besi.</a:t>
              </a:r>
            </a:p>
            <a:p>
              <a:pPr fontAlgn="base">
                <a:spcBef>
                  <a:spcPct val="0"/>
                </a:spcBef>
                <a:spcAft>
                  <a:spcPct val="0"/>
                </a:spcAft>
                <a:buFontTx/>
                <a:buAutoNum type="arabicPeriod"/>
              </a:pPr>
              <a:r>
                <a:rPr lang="en-US" sz="1200" b="1" smtClean="0">
                  <a:solidFill>
                    <a:srgbClr val="333399"/>
                  </a:solidFill>
                  <a:latin typeface="Tahoma" pitchFamily="34" charset="0"/>
                </a:rPr>
                <a:t>Palu Aluminium.</a:t>
              </a:r>
            </a:p>
          </p:txBody>
        </p:sp>
        <p:sp>
          <p:nvSpPr>
            <p:cNvPr id="16405" name="Line 21"/>
            <p:cNvSpPr>
              <a:spLocks noChangeShapeType="1"/>
            </p:cNvSpPr>
            <p:nvPr/>
          </p:nvSpPr>
          <p:spPr bwMode="auto">
            <a:xfrm>
              <a:off x="192" y="1014"/>
              <a:ext cx="1008" cy="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</p:grpSp>
      <p:grpSp>
        <p:nvGrpSpPr>
          <p:cNvPr id="16406" name="Group 22"/>
          <p:cNvGrpSpPr>
            <a:grpSpLocks/>
          </p:cNvGrpSpPr>
          <p:nvPr/>
        </p:nvGrpSpPr>
        <p:grpSpPr bwMode="auto">
          <a:xfrm>
            <a:off x="2438400" y="1524000"/>
            <a:ext cx="6248400" cy="2209800"/>
            <a:chOff x="1824" y="1134"/>
            <a:chExt cx="3813" cy="1152"/>
          </a:xfrm>
        </p:grpSpPr>
        <p:grpSp>
          <p:nvGrpSpPr>
            <p:cNvPr id="16407" name="Group 23"/>
            <p:cNvGrpSpPr>
              <a:grpSpLocks/>
            </p:cNvGrpSpPr>
            <p:nvPr/>
          </p:nvGrpSpPr>
          <p:grpSpPr bwMode="auto">
            <a:xfrm>
              <a:off x="1824" y="1134"/>
              <a:ext cx="3813" cy="1152"/>
              <a:chOff x="1824" y="1134"/>
              <a:chExt cx="3813" cy="1152"/>
            </a:xfrm>
          </p:grpSpPr>
          <p:grpSp>
            <p:nvGrpSpPr>
              <p:cNvPr id="16408" name="Group 24"/>
              <p:cNvGrpSpPr>
                <a:grpSpLocks/>
              </p:cNvGrpSpPr>
              <p:nvPr/>
            </p:nvGrpSpPr>
            <p:grpSpPr bwMode="auto">
              <a:xfrm>
                <a:off x="1824" y="1134"/>
                <a:ext cx="3813" cy="1152"/>
                <a:chOff x="1824" y="1134"/>
                <a:chExt cx="3813" cy="1152"/>
              </a:xfrm>
            </p:grpSpPr>
            <p:graphicFrame>
              <p:nvGraphicFramePr>
                <p:cNvPr id="16409" name="Object 25"/>
                <p:cNvGraphicFramePr>
                  <a:graphicFrameLocks noChangeAspect="1"/>
                </p:cNvGraphicFramePr>
                <p:nvPr/>
              </p:nvGraphicFramePr>
              <p:xfrm>
                <a:off x="1824" y="1152"/>
                <a:ext cx="2496" cy="96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13321" name="Image" r:id="rId5" imgW="16304762" imgH="7377778" progId="Photoshop.Image.7">
                        <p:embed/>
                      </p:oleObj>
                    </mc:Choice>
                    <mc:Fallback>
                      <p:oleObj name="Image" r:id="rId5" imgW="16304762" imgH="7377778" progId="Photoshop.Image.7">
                        <p:embed/>
                        <p:pic>
                          <p:nvPicPr>
                            <p:cNvPr id="0" name="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6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1824" y="1152"/>
                              <a:ext cx="2496" cy="960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16410" name="Object 26"/>
                <p:cNvGraphicFramePr>
                  <a:graphicFrameLocks noChangeAspect="1"/>
                </p:cNvGraphicFramePr>
                <p:nvPr/>
              </p:nvGraphicFramePr>
              <p:xfrm>
                <a:off x="4359" y="1134"/>
                <a:ext cx="1278" cy="1152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13322" name="Image" r:id="rId7" imgW="7009524" imgH="6844444" progId="Photoshop.Image.7">
                        <p:embed/>
                      </p:oleObj>
                    </mc:Choice>
                    <mc:Fallback>
                      <p:oleObj name="Image" r:id="rId7" imgW="7009524" imgH="6844444" progId="Photoshop.Image.7">
                        <p:embed/>
                        <p:pic>
                          <p:nvPicPr>
                            <p:cNvPr id="0" name="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8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4359" y="1134"/>
                              <a:ext cx="1278" cy="1152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  <p:sp>
            <p:nvSpPr>
              <p:cNvPr id="16411" name="Arc 27"/>
              <p:cNvSpPr>
                <a:spLocks/>
              </p:cNvSpPr>
              <p:nvPr/>
            </p:nvSpPr>
            <p:spPr bwMode="auto">
              <a:xfrm rot="3706909">
                <a:off x="1940" y="1282"/>
                <a:ext cx="725" cy="781"/>
              </a:xfrm>
              <a:custGeom>
                <a:avLst/>
                <a:gdLst>
                  <a:gd name="G0" fmla="+- 0 0 0"/>
                  <a:gd name="G1" fmla="+- 14001 0 0"/>
                  <a:gd name="G2" fmla="+- 21600 0 0"/>
                  <a:gd name="T0" fmla="*/ 16448 w 21600"/>
                  <a:gd name="T1" fmla="*/ 0 h 23945"/>
                  <a:gd name="T2" fmla="*/ 19175 w 21600"/>
                  <a:gd name="T3" fmla="*/ 23945 h 23945"/>
                  <a:gd name="T4" fmla="*/ 0 w 21600"/>
                  <a:gd name="T5" fmla="*/ 14001 h 239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3945" fill="none" extrusionOk="0">
                    <a:moveTo>
                      <a:pt x="16447" y="0"/>
                    </a:moveTo>
                    <a:cubicBezTo>
                      <a:pt x="19773" y="3907"/>
                      <a:pt x="21600" y="8870"/>
                      <a:pt x="21600" y="14001"/>
                    </a:cubicBezTo>
                    <a:cubicBezTo>
                      <a:pt x="21600" y="17462"/>
                      <a:pt x="20768" y="20872"/>
                      <a:pt x="19174" y="23944"/>
                    </a:cubicBezTo>
                  </a:path>
                  <a:path w="21600" h="23945" stroke="0" extrusionOk="0">
                    <a:moveTo>
                      <a:pt x="16447" y="0"/>
                    </a:moveTo>
                    <a:cubicBezTo>
                      <a:pt x="19773" y="3907"/>
                      <a:pt x="21600" y="8870"/>
                      <a:pt x="21600" y="14001"/>
                    </a:cubicBezTo>
                    <a:cubicBezTo>
                      <a:pt x="21600" y="17462"/>
                      <a:pt x="20768" y="20872"/>
                      <a:pt x="19174" y="23944"/>
                    </a:cubicBezTo>
                    <a:lnTo>
                      <a:pt x="0" y="14001"/>
                    </a:lnTo>
                    <a:close/>
                  </a:path>
                </a:pathLst>
              </a:custGeom>
              <a:noFill/>
              <a:ln w="19050">
                <a:solidFill>
                  <a:srgbClr val="FF0000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6412" name="Arc 28"/>
              <p:cNvSpPr>
                <a:spLocks/>
              </p:cNvSpPr>
              <p:nvPr/>
            </p:nvSpPr>
            <p:spPr bwMode="auto">
              <a:xfrm rot="3503006">
                <a:off x="4596" y="1308"/>
                <a:ext cx="804" cy="876"/>
              </a:xfrm>
              <a:custGeom>
                <a:avLst/>
                <a:gdLst>
                  <a:gd name="G0" fmla="+- 0 0 0"/>
                  <a:gd name="G1" fmla="+- 14001 0 0"/>
                  <a:gd name="G2" fmla="+- 21600 0 0"/>
                  <a:gd name="T0" fmla="*/ 16448 w 21600"/>
                  <a:gd name="T1" fmla="*/ 0 h 25688"/>
                  <a:gd name="T2" fmla="*/ 18165 w 21600"/>
                  <a:gd name="T3" fmla="*/ 25688 h 25688"/>
                  <a:gd name="T4" fmla="*/ 0 w 21600"/>
                  <a:gd name="T5" fmla="*/ 14001 h 256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5688" fill="none" extrusionOk="0">
                    <a:moveTo>
                      <a:pt x="16447" y="0"/>
                    </a:moveTo>
                    <a:cubicBezTo>
                      <a:pt x="19773" y="3907"/>
                      <a:pt x="21600" y="8870"/>
                      <a:pt x="21600" y="14001"/>
                    </a:cubicBezTo>
                    <a:cubicBezTo>
                      <a:pt x="21600" y="18145"/>
                      <a:pt x="20407" y="22202"/>
                      <a:pt x="18165" y="25688"/>
                    </a:cubicBezTo>
                  </a:path>
                  <a:path w="21600" h="25688" stroke="0" extrusionOk="0">
                    <a:moveTo>
                      <a:pt x="16447" y="0"/>
                    </a:moveTo>
                    <a:cubicBezTo>
                      <a:pt x="19773" y="3907"/>
                      <a:pt x="21600" y="8870"/>
                      <a:pt x="21600" y="14001"/>
                    </a:cubicBezTo>
                    <a:cubicBezTo>
                      <a:pt x="21600" y="18145"/>
                      <a:pt x="20407" y="22202"/>
                      <a:pt x="18165" y="25688"/>
                    </a:cubicBezTo>
                    <a:lnTo>
                      <a:pt x="0" y="14001"/>
                    </a:lnTo>
                    <a:close/>
                  </a:path>
                </a:pathLst>
              </a:custGeom>
              <a:noFill/>
              <a:ln w="19050">
                <a:solidFill>
                  <a:srgbClr val="FF0000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mtClean="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16413" name="Group 29"/>
            <p:cNvGrpSpPr>
              <a:grpSpLocks/>
            </p:cNvGrpSpPr>
            <p:nvPr/>
          </p:nvGrpSpPr>
          <p:grpSpPr bwMode="auto">
            <a:xfrm>
              <a:off x="2325" y="1814"/>
              <a:ext cx="225" cy="128"/>
              <a:chOff x="2343" y="1803"/>
              <a:chExt cx="225" cy="128"/>
            </a:xfrm>
          </p:grpSpPr>
          <p:sp>
            <p:nvSpPr>
              <p:cNvPr id="16414" name="Text Box 30"/>
              <p:cNvSpPr txBox="1">
                <a:spLocks noChangeArrowheads="1"/>
              </p:cNvSpPr>
              <p:nvPr/>
            </p:nvSpPr>
            <p:spPr bwMode="auto">
              <a:xfrm>
                <a:off x="2343" y="1803"/>
                <a:ext cx="211" cy="12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000" b="1" smtClean="0">
                    <a:solidFill>
                      <a:srgbClr val="333399"/>
                    </a:solidFill>
                    <a:latin typeface="Tahoma" pitchFamily="34" charset="0"/>
                  </a:rPr>
                  <a:t>90</a:t>
                </a:r>
              </a:p>
            </p:txBody>
          </p:sp>
          <p:sp>
            <p:nvSpPr>
              <p:cNvPr id="16415" name="Oval 31"/>
              <p:cNvSpPr>
                <a:spLocks noChangeArrowheads="1"/>
              </p:cNvSpPr>
              <p:nvPr/>
            </p:nvSpPr>
            <p:spPr bwMode="auto">
              <a:xfrm>
                <a:off x="2545" y="1829"/>
                <a:ext cx="23" cy="23"/>
              </a:xfrm>
              <a:prstGeom prst="ellipse">
                <a:avLst/>
              </a:prstGeom>
              <a:noFill/>
              <a:ln w="28575">
                <a:solidFill>
                  <a:schemeClr val="accent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mtClean="0">
                  <a:solidFill>
                    <a:srgbClr val="000000"/>
                  </a:solidFill>
                </a:endParaRPr>
              </a:p>
            </p:txBody>
          </p:sp>
        </p:grpSp>
      </p:grpSp>
      <p:grpSp>
        <p:nvGrpSpPr>
          <p:cNvPr id="16416" name="Group 32"/>
          <p:cNvGrpSpPr>
            <a:grpSpLocks/>
          </p:cNvGrpSpPr>
          <p:nvPr/>
        </p:nvGrpSpPr>
        <p:grpSpPr bwMode="auto">
          <a:xfrm>
            <a:off x="123825" y="104775"/>
            <a:ext cx="8915400" cy="6643688"/>
            <a:chOff x="78" y="66"/>
            <a:chExt cx="5616" cy="4185"/>
          </a:xfrm>
        </p:grpSpPr>
        <p:sp>
          <p:nvSpPr>
            <p:cNvPr id="16417" name="Rectangle 33"/>
            <p:cNvSpPr>
              <a:spLocks noChangeArrowheads="1"/>
            </p:cNvSpPr>
            <p:nvPr/>
          </p:nvSpPr>
          <p:spPr bwMode="auto">
            <a:xfrm>
              <a:off x="78" y="75"/>
              <a:ext cx="5616" cy="4176"/>
            </a:xfrm>
            <a:prstGeom prst="rect">
              <a:avLst/>
            </a:prstGeom>
            <a:noFill/>
            <a:ln w="31750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6418" name="Line 34"/>
            <p:cNvSpPr>
              <a:spLocks noChangeShapeType="1"/>
            </p:cNvSpPr>
            <p:nvPr/>
          </p:nvSpPr>
          <p:spPr bwMode="auto">
            <a:xfrm>
              <a:off x="78" y="638"/>
              <a:ext cx="5616" cy="0"/>
            </a:xfrm>
            <a:prstGeom prst="line">
              <a:avLst/>
            </a:prstGeom>
            <a:noFill/>
            <a:ln w="31750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6419" name="Line 35"/>
            <p:cNvSpPr>
              <a:spLocks noChangeShapeType="1"/>
            </p:cNvSpPr>
            <p:nvPr/>
          </p:nvSpPr>
          <p:spPr bwMode="auto">
            <a:xfrm>
              <a:off x="78" y="779"/>
              <a:ext cx="5616" cy="0"/>
            </a:xfrm>
            <a:prstGeom prst="line">
              <a:avLst/>
            </a:prstGeom>
            <a:noFill/>
            <a:ln w="31750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6420" name="Line 36"/>
            <p:cNvSpPr>
              <a:spLocks noChangeShapeType="1"/>
            </p:cNvSpPr>
            <p:nvPr/>
          </p:nvSpPr>
          <p:spPr bwMode="auto">
            <a:xfrm>
              <a:off x="1710" y="75"/>
              <a:ext cx="0" cy="704"/>
            </a:xfrm>
            <a:prstGeom prst="line">
              <a:avLst/>
            </a:prstGeom>
            <a:noFill/>
            <a:ln w="31750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6421" name="Text Box 37"/>
            <p:cNvSpPr txBox="1">
              <a:spLocks noChangeArrowheads="1"/>
            </p:cNvSpPr>
            <p:nvPr/>
          </p:nvSpPr>
          <p:spPr bwMode="auto">
            <a:xfrm>
              <a:off x="414" y="620"/>
              <a:ext cx="1194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US" sz="1200" b="1" smtClean="0">
                  <a:solidFill>
                    <a:srgbClr val="0000FF"/>
                  </a:solidFill>
                  <a:latin typeface="Tahoma" pitchFamily="34" charset="0"/>
                </a:rPr>
                <a:t>ALAT KERJA</a:t>
              </a:r>
            </a:p>
          </p:txBody>
        </p:sp>
        <p:sp>
          <p:nvSpPr>
            <p:cNvPr id="16424" name="Line 40"/>
            <p:cNvSpPr>
              <a:spLocks noChangeShapeType="1"/>
            </p:cNvSpPr>
            <p:nvPr/>
          </p:nvSpPr>
          <p:spPr bwMode="auto">
            <a:xfrm>
              <a:off x="4416" y="66"/>
              <a:ext cx="0" cy="720"/>
            </a:xfrm>
            <a:prstGeom prst="line">
              <a:avLst/>
            </a:prstGeom>
            <a:noFill/>
            <a:ln w="31750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6425" name="Text Box 41"/>
            <p:cNvSpPr txBox="1">
              <a:spLocks noChangeArrowheads="1"/>
            </p:cNvSpPr>
            <p:nvPr/>
          </p:nvSpPr>
          <p:spPr bwMode="auto">
            <a:xfrm>
              <a:off x="2642" y="612"/>
              <a:ext cx="502" cy="1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US" sz="1300" b="1" i="1" smtClean="0">
                  <a:solidFill>
                    <a:srgbClr val="FF0066"/>
                  </a:solidFill>
                  <a:latin typeface="Tahoma" pitchFamily="34" charset="0"/>
                </a:rPr>
                <a:t>BASIC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8347730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7" name="Text Box 9"/>
          <p:cNvSpPr txBox="1">
            <a:spLocks noChangeArrowheads="1"/>
          </p:cNvSpPr>
          <p:nvPr/>
        </p:nvSpPr>
        <p:spPr bwMode="auto">
          <a:xfrm>
            <a:off x="2790825" y="211138"/>
            <a:ext cx="41910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US" sz="1600" b="1" smtClean="0">
                <a:solidFill>
                  <a:srgbClr val="000000"/>
                </a:solidFill>
                <a:latin typeface="Tahoma" pitchFamily="34" charset="0"/>
              </a:rPr>
              <a:t>PALU</a:t>
            </a:r>
          </a:p>
        </p:txBody>
      </p:sp>
      <p:sp>
        <p:nvSpPr>
          <p:cNvPr id="17419" name="Text Box 11"/>
          <p:cNvSpPr txBox="1">
            <a:spLocks noChangeArrowheads="1"/>
          </p:cNvSpPr>
          <p:nvPr/>
        </p:nvSpPr>
        <p:spPr bwMode="auto">
          <a:xfrm>
            <a:off x="7362825" y="1012825"/>
            <a:ext cx="152400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endParaRPr lang="en-US" sz="1000" b="1" smtClean="0">
              <a:solidFill>
                <a:srgbClr val="000000"/>
              </a:solidFill>
              <a:latin typeface="Tahoma" pitchFamily="34" charset="0"/>
            </a:endParaRPr>
          </a:p>
        </p:txBody>
      </p:sp>
      <p:sp>
        <p:nvSpPr>
          <p:cNvPr id="17420" name="Text Box 12"/>
          <p:cNvSpPr txBox="1">
            <a:spLocks noChangeArrowheads="1"/>
          </p:cNvSpPr>
          <p:nvPr/>
        </p:nvSpPr>
        <p:spPr bwMode="auto">
          <a:xfrm>
            <a:off x="7667625" y="417513"/>
            <a:ext cx="9144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US" sz="1600" b="1" smtClean="0">
                <a:solidFill>
                  <a:srgbClr val="000000"/>
                </a:solidFill>
                <a:latin typeface="Tahoma" pitchFamily="34" charset="0"/>
              </a:rPr>
              <a:t>12</a:t>
            </a:r>
          </a:p>
        </p:txBody>
      </p:sp>
      <p:sp>
        <p:nvSpPr>
          <p:cNvPr id="17425" name="Rectangle 17"/>
          <p:cNvSpPr>
            <a:spLocks noChangeArrowheads="1"/>
          </p:cNvSpPr>
          <p:nvPr/>
        </p:nvSpPr>
        <p:spPr bwMode="auto">
          <a:xfrm>
            <a:off x="6934200" y="1676400"/>
            <a:ext cx="533400" cy="3048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</a:endParaRPr>
          </a:p>
        </p:txBody>
      </p:sp>
      <p:graphicFrame>
        <p:nvGraphicFramePr>
          <p:cNvPr id="17426" name="Object 18"/>
          <p:cNvGraphicFramePr>
            <a:graphicFrameLocks noGrp="1" noChangeAspect="1"/>
          </p:cNvGraphicFramePr>
          <p:nvPr>
            <p:ph/>
          </p:nvPr>
        </p:nvGraphicFramePr>
        <p:xfrm>
          <a:off x="1103313" y="2225675"/>
          <a:ext cx="6777037" cy="3122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40" name="Image" r:id="rId3" imgW="17676190" imgH="8088889" progId="Photoshop.Image.7">
                  <p:embed/>
                </p:oleObj>
              </mc:Choice>
              <mc:Fallback>
                <p:oleObj name="Image" r:id="rId3" imgW="17676190" imgH="8088889" progId="Photoshop.Image.7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03313" y="2225675"/>
                        <a:ext cx="6777037" cy="3122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427" name="Text Box 19"/>
          <p:cNvSpPr txBox="1">
            <a:spLocks noChangeArrowheads="1"/>
          </p:cNvSpPr>
          <p:nvPr/>
        </p:nvSpPr>
        <p:spPr bwMode="auto">
          <a:xfrm>
            <a:off x="381000" y="1644650"/>
            <a:ext cx="31242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en-US" sz="1600" b="1" smtClean="0">
                <a:solidFill>
                  <a:srgbClr val="FF0000"/>
                </a:solidFill>
                <a:latin typeface="Tahoma" pitchFamily="34" charset="0"/>
              </a:rPr>
              <a:t>Cara menggunakan palu :</a:t>
            </a:r>
          </a:p>
        </p:txBody>
      </p:sp>
      <p:grpSp>
        <p:nvGrpSpPr>
          <p:cNvPr id="17428" name="Group 20"/>
          <p:cNvGrpSpPr>
            <a:grpSpLocks/>
          </p:cNvGrpSpPr>
          <p:nvPr/>
        </p:nvGrpSpPr>
        <p:grpSpPr bwMode="auto">
          <a:xfrm>
            <a:off x="123825" y="104775"/>
            <a:ext cx="8915400" cy="6643688"/>
            <a:chOff x="78" y="66"/>
            <a:chExt cx="5616" cy="4185"/>
          </a:xfrm>
        </p:grpSpPr>
        <p:sp>
          <p:nvSpPr>
            <p:cNvPr id="17429" name="Rectangle 21"/>
            <p:cNvSpPr>
              <a:spLocks noChangeArrowheads="1"/>
            </p:cNvSpPr>
            <p:nvPr/>
          </p:nvSpPr>
          <p:spPr bwMode="auto">
            <a:xfrm>
              <a:off x="78" y="75"/>
              <a:ext cx="5616" cy="4176"/>
            </a:xfrm>
            <a:prstGeom prst="rect">
              <a:avLst/>
            </a:prstGeom>
            <a:noFill/>
            <a:ln w="31750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7430" name="Line 22"/>
            <p:cNvSpPr>
              <a:spLocks noChangeShapeType="1"/>
            </p:cNvSpPr>
            <p:nvPr/>
          </p:nvSpPr>
          <p:spPr bwMode="auto">
            <a:xfrm>
              <a:off x="78" y="638"/>
              <a:ext cx="5616" cy="0"/>
            </a:xfrm>
            <a:prstGeom prst="line">
              <a:avLst/>
            </a:prstGeom>
            <a:noFill/>
            <a:ln w="31750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7431" name="Line 23"/>
            <p:cNvSpPr>
              <a:spLocks noChangeShapeType="1"/>
            </p:cNvSpPr>
            <p:nvPr/>
          </p:nvSpPr>
          <p:spPr bwMode="auto">
            <a:xfrm>
              <a:off x="78" y="779"/>
              <a:ext cx="5616" cy="0"/>
            </a:xfrm>
            <a:prstGeom prst="line">
              <a:avLst/>
            </a:prstGeom>
            <a:noFill/>
            <a:ln w="31750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7432" name="Line 24"/>
            <p:cNvSpPr>
              <a:spLocks noChangeShapeType="1"/>
            </p:cNvSpPr>
            <p:nvPr/>
          </p:nvSpPr>
          <p:spPr bwMode="auto">
            <a:xfrm>
              <a:off x="1710" y="75"/>
              <a:ext cx="0" cy="704"/>
            </a:xfrm>
            <a:prstGeom prst="line">
              <a:avLst/>
            </a:prstGeom>
            <a:noFill/>
            <a:ln w="31750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7433" name="Text Box 25"/>
            <p:cNvSpPr txBox="1">
              <a:spLocks noChangeArrowheads="1"/>
            </p:cNvSpPr>
            <p:nvPr/>
          </p:nvSpPr>
          <p:spPr bwMode="auto">
            <a:xfrm>
              <a:off x="414" y="620"/>
              <a:ext cx="1194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US" sz="1200" b="1" smtClean="0">
                  <a:solidFill>
                    <a:srgbClr val="0000FF"/>
                  </a:solidFill>
                  <a:latin typeface="Tahoma" pitchFamily="34" charset="0"/>
                </a:rPr>
                <a:t>ALAT KERJA</a:t>
              </a:r>
            </a:p>
          </p:txBody>
        </p:sp>
        <p:sp>
          <p:nvSpPr>
            <p:cNvPr id="17436" name="Line 28"/>
            <p:cNvSpPr>
              <a:spLocks noChangeShapeType="1"/>
            </p:cNvSpPr>
            <p:nvPr/>
          </p:nvSpPr>
          <p:spPr bwMode="auto">
            <a:xfrm>
              <a:off x="4416" y="66"/>
              <a:ext cx="0" cy="720"/>
            </a:xfrm>
            <a:prstGeom prst="line">
              <a:avLst/>
            </a:prstGeom>
            <a:noFill/>
            <a:ln w="31750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7437" name="Text Box 29"/>
            <p:cNvSpPr txBox="1">
              <a:spLocks noChangeArrowheads="1"/>
            </p:cNvSpPr>
            <p:nvPr/>
          </p:nvSpPr>
          <p:spPr bwMode="auto">
            <a:xfrm>
              <a:off x="2642" y="612"/>
              <a:ext cx="502" cy="1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US" sz="1300" b="1" i="1" smtClean="0">
                  <a:solidFill>
                    <a:srgbClr val="FF0066"/>
                  </a:solidFill>
                  <a:latin typeface="Tahoma" pitchFamily="34" charset="0"/>
                </a:rPr>
                <a:t>BASIC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8252851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1" name="Text Box 9"/>
          <p:cNvSpPr txBox="1">
            <a:spLocks noChangeArrowheads="1"/>
          </p:cNvSpPr>
          <p:nvPr/>
        </p:nvSpPr>
        <p:spPr bwMode="auto">
          <a:xfrm>
            <a:off x="2790825" y="211138"/>
            <a:ext cx="41910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US" sz="1600" b="1" smtClean="0">
                <a:solidFill>
                  <a:srgbClr val="000000"/>
                </a:solidFill>
                <a:latin typeface="Tahoma" pitchFamily="34" charset="0"/>
              </a:rPr>
              <a:t>TANG / PLIERS</a:t>
            </a:r>
          </a:p>
        </p:txBody>
      </p:sp>
      <p:sp>
        <p:nvSpPr>
          <p:cNvPr id="18443" name="Text Box 11"/>
          <p:cNvSpPr txBox="1">
            <a:spLocks noChangeArrowheads="1"/>
          </p:cNvSpPr>
          <p:nvPr/>
        </p:nvSpPr>
        <p:spPr bwMode="auto">
          <a:xfrm>
            <a:off x="7362825" y="1012825"/>
            <a:ext cx="152400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endParaRPr lang="en-US" sz="1000" b="1" smtClean="0">
              <a:solidFill>
                <a:srgbClr val="000000"/>
              </a:solidFill>
              <a:latin typeface="Tahoma" pitchFamily="34" charset="0"/>
            </a:endParaRPr>
          </a:p>
        </p:txBody>
      </p:sp>
      <p:sp>
        <p:nvSpPr>
          <p:cNvPr id="18444" name="Text Box 12"/>
          <p:cNvSpPr txBox="1">
            <a:spLocks noChangeArrowheads="1"/>
          </p:cNvSpPr>
          <p:nvPr/>
        </p:nvSpPr>
        <p:spPr bwMode="auto">
          <a:xfrm>
            <a:off x="7667625" y="417513"/>
            <a:ext cx="9144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US" sz="1600" b="1" smtClean="0">
                <a:solidFill>
                  <a:srgbClr val="000000"/>
                </a:solidFill>
                <a:latin typeface="Tahoma" pitchFamily="34" charset="0"/>
              </a:rPr>
              <a:t>13</a:t>
            </a:r>
          </a:p>
        </p:txBody>
      </p:sp>
      <p:sp>
        <p:nvSpPr>
          <p:cNvPr id="18449" name="Text Box 17"/>
          <p:cNvSpPr txBox="1">
            <a:spLocks noChangeArrowheads="1"/>
          </p:cNvSpPr>
          <p:nvPr/>
        </p:nvSpPr>
        <p:spPr bwMode="auto">
          <a:xfrm>
            <a:off x="2667000" y="1371600"/>
            <a:ext cx="3581400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en-US" sz="1200" b="1" smtClean="0">
                <a:solidFill>
                  <a:srgbClr val="FF0000"/>
                </a:solidFill>
                <a:latin typeface="Tahoma" pitchFamily="34" charset="0"/>
              </a:rPr>
              <a:t>MACAM – MACAM TANG &amp; KEGUNAANNYA :</a:t>
            </a:r>
          </a:p>
        </p:txBody>
      </p:sp>
      <p:grpSp>
        <p:nvGrpSpPr>
          <p:cNvPr id="18450" name="Group 18"/>
          <p:cNvGrpSpPr>
            <a:grpSpLocks/>
          </p:cNvGrpSpPr>
          <p:nvPr/>
        </p:nvGrpSpPr>
        <p:grpSpPr bwMode="auto">
          <a:xfrm>
            <a:off x="195263" y="1676400"/>
            <a:ext cx="8767762" cy="5000625"/>
            <a:chOff x="123" y="1284"/>
            <a:chExt cx="5523" cy="2931"/>
          </a:xfrm>
        </p:grpSpPr>
        <p:sp>
          <p:nvSpPr>
            <p:cNvPr id="18451" name="Rectangle 19"/>
            <p:cNvSpPr>
              <a:spLocks noChangeArrowheads="1"/>
            </p:cNvSpPr>
            <p:nvPr/>
          </p:nvSpPr>
          <p:spPr bwMode="auto">
            <a:xfrm>
              <a:off x="126" y="1284"/>
              <a:ext cx="2736" cy="1440"/>
            </a:xfrm>
            <a:prstGeom prst="rect">
              <a:avLst/>
            </a:prstGeom>
            <a:noFill/>
            <a:ln w="25400">
              <a:solidFill>
                <a:schemeClr val="accent2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hlink">
                      <a:alpha val="80000"/>
                    </a:schemeClr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8452" name="Rectangle 20"/>
            <p:cNvSpPr>
              <a:spLocks noChangeArrowheads="1"/>
            </p:cNvSpPr>
            <p:nvPr/>
          </p:nvSpPr>
          <p:spPr bwMode="auto">
            <a:xfrm>
              <a:off x="2910" y="1284"/>
              <a:ext cx="2736" cy="1440"/>
            </a:xfrm>
            <a:prstGeom prst="rect">
              <a:avLst/>
            </a:prstGeom>
            <a:noFill/>
            <a:ln w="25400">
              <a:solidFill>
                <a:schemeClr val="accent2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>
                      <a:alpha val="80000"/>
                    </a:srgbClr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8453" name="Rectangle 21"/>
            <p:cNvSpPr>
              <a:spLocks noChangeArrowheads="1"/>
            </p:cNvSpPr>
            <p:nvPr/>
          </p:nvSpPr>
          <p:spPr bwMode="auto">
            <a:xfrm>
              <a:off x="123" y="2775"/>
              <a:ext cx="2736" cy="1440"/>
            </a:xfrm>
            <a:prstGeom prst="rect">
              <a:avLst/>
            </a:prstGeom>
            <a:noFill/>
            <a:ln w="25400">
              <a:solidFill>
                <a:schemeClr val="accent2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CC">
                      <a:alpha val="80000"/>
                    </a:srgbClr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8454" name="Rectangle 22"/>
            <p:cNvSpPr>
              <a:spLocks noChangeArrowheads="1"/>
            </p:cNvSpPr>
            <p:nvPr/>
          </p:nvSpPr>
          <p:spPr bwMode="auto">
            <a:xfrm>
              <a:off x="2910" y="2775"/>
              <a:ext cx="2736" cy="1440"/>
            </a:xfrm>
            <a:prstGeom prst="rect">
              <a:avLst/>
            </a:prstGeom>
            <a:noFill/>
            <a:ln w="25400">
              <a:solidFill>
                <a:schemeClr val="accent2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CC">
                      <a:alpha val="80000"/>
                    </a:srgbClr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</p:grpSp>
      <p:grpSp>
        <p:nvGrpSpPr>
          <p:cNvPr id="18455" name="Group 23"/>
          <p:cNvGrpSpPr>
            <a:grpSpLocks/>
          </p:cNvGrpSpPr>
          <p:nvPr/>
        </p:nvGrpSpPr>
        <p:grpSpPr bwMode="auto">
          <a:xfrm>
            <a:off x="195263" y="1690688"/>
            <a:ext cx="4224337" cy="1976437"/>
            <a:chOff x="123" y="1065"/>
            <a:chExt cx="2661" cy="1245"/>
          </a:xfrm>
        </p:grpSpPr>
        <p:graphicFrame>
          <p:nvGraphicFramePr>
            <p:cNvPr id="18456" name="Object 24"/>
            <p:cNvGraphicFramePr>
              <a:graphicFrameLocks noChangeAspect="1"/>
            </p:cNvGraphicFramePr>
            <p:nvPr/>
          </p:nvGraphicFramePr>
          <p:xfrm>
            <a:off x="144" y="1457"/>
            <a:ext cx="2640" cy="85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370" name="Image" r:id="rId3" imgW="9980952" imgH="2590476" progId="Photoshop.Image.7">
                    <p:embed/>
                  </p:oleObj>
                </mc:Choice>
                <mc:Fallback>
                  <p:oleObj name="Image" r:id="rId3" imgW="9980952" imgH="2590476" progId="Photoshop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4" y="1457"/>
                          <a:ext cx="2640" cy="85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8457" name="Text Box 25"/>
            <p:cNvSpPr txBox="1">
              <a:spLocks noChangeArrowheads="1"/>
            </p:cNvSpPr>
            <p:nvPr/>
          </p:nvSpPr>
          <p:spPr bwMode="auto">
            <a:xfrm>
              <a:off x="123" y="1065"/>
              <a:ext cx="2400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US" sz="1200" b="1" smtClean="0">
                  <a:solidFill>
                    <a:srgbClr val="333399"/>
                  </a:solidFill>
                  <a:latin typeface="Tahoma" pitchFamily="34" charset="0"/>
                </a:rPr>
                <a:t>1. TANG KOMBINASI/COMBINATION PLIERS.</a:t>
              </a:r>
            </a:p>
          </p:txBody>
        </p:sp>
      </p:grpSp>
      <p:grpSp>
        <p:nvGrpSpPr>
          <p:cNvPr id="18458" name="Group 26"/>
          <p:cNvGrpSpPr>
            <a:grpSpLocks/>
          </p:cNvGrpSpPr>
          <p:nvPr/>
        </p:nvGrpSpPr>
        <p:grpSpPr bwMode="auto">
          <a:xfrm>
            <a:off x="4648200" y="1676400"/>
            <a:ext cx="4191000" cy="1960563"/>
            <a:chOff x="2928" y="1056"/>
            <a:chExt cx="2640" cy="1235"/>
          </a:xfrm>
        </p:grpSpPr>
        <p:graphicFrame>
          <p:nvGraphicFramePr>
            <p:cNvPr id="18459" name="Object 27"/>
            <p:cNvGraphicFramePr>
              <a:graphicFrameLocks noChangeAspect="1"/>
            </p:cNvGraphicFramePr>
            <p:nvPr/>
          </p:nvGraphicFramePr>
          <p:xfrm>
            <a:off x="3024" y="1557"/>
            <a:ext cx="2544" cy="73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371" name="Image" r:id="rId5" imgW="10209524" imgH="2374603" progId="Photoshop.Image.7">
                    <p:embed/>
                  </p:oleObj>
                </mc:Choice>
                <mc:Fallback>
                  <p:oleObj name="Image" r:id="rId5" imgW="10209524" imgH="2374603" progId="Photoshop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24" y="1557"/>
                          <a:ext cx="2544" cy="73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8460" name="Text Box 28"/>
            <p:cNvSpPr txBox="1">
              <a:spLocks noChangeArrowheads="1"/>
            </p:cNvSpPr>
            <p:nvPr/>
          </p:nvSpPr>
          <p:spPr bwMode="auto">
            <a:xfrm>
              <a:off x="2928" y="1056"/>
              <a:ext cx="864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US" sz="1200" b="1" smtClean="0">
                  <a:solidFill>
                    <a:srgbClr val="333399"/>
                  </a:solidFill>
                  <a:latin typeface="Tahoma" pitchFamily="34" charset="0"/>
                </a:rPr>
                <a:t>2. PINCHERS.</a:t>
              </a:r>
            </a:p>
          </p:txBody>
        </p:sp>
      </p:grpSp>
      <p:grpSp>
        <p:nvGrpSpPr>
          <p:cNvPr id="18461" name="Group 29"/>
          <p:cNvGrpSpPr>
            <a:grpSpLocks/>
          </p:cNvGrpSpPr>
          <p:nvPr/>
        </p:nvGrpSpPr>
        <p:grpSpPr bwMode="auto">
          <a:xfrm>
            <a:off x="200025" y="4225925"/>
            <a:ext cx="4219575" cy="2147888"/>
            <a:chOff x="126" y="2662"/>
            <a:chExt cx="2658" cy="1353"/>
          </a:xfrm>
        </p:grpSpPr>
        <p:graphicFrame>
          <p:nvGraphicFramePr>
            <p:cNvPr id="18462" name="Object 30"/>
            <p:cNvGraphicFramePr>
              <a:graphicFrameLocks noChangeAspect="1"/>
            </p:cNvGraphicFramePr>
            <p:nvPr/>
          </p:nvGraphicFramePr>
          <p:xfrm>
            <a:off x="192" y="3062"/>
            <a:ext cx="2592" cy="95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372" name="Image" r:id="rId7" imgW="10209524" imgH="3822222" progId="Photoshop.Image.7">
                    <p:embed/>
                  </p:oleObj>
                </mc:Choice>
                <mc:Fallback>
                  <p:oleObj name="Image" r:id="rId7" imgW="10209524" imgH="3822222" progId="Photoshop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2" y="3062"/>
                          <a:ext cx="2592" cy="95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8463" name="Text Box 31"/>
            <p:cNvSpPr txBox="1">
              <a:spLocks noChangeArrowheads="1"/>
            </p:cNvSpPr>
            <p:nvPr/>
          </p:nvSpPr>
          <p:spPr bwMode="auto">
            <a:xfrm>
              <a:off x="126" y="2662"/>
              <a:ext cx="1488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US" sz="1200" b="1" smtClean="0">
                  <a:solidFill>
                    <a:srgbClr val="333399"/>
                  </a:solidFill>
                  <a:latin typeface="Tahoma" pitchFamily="34" charset="0"/>
                </a:rPr>
                <a:t>3. TANG POTONG/NIPPERS.</a:t>
              </a:r>
            </a:p>
          </p:txBody>
        </p:sp>
      </p:grpSp>
      <p:grpSp>
        <p:nvGrpSpPr>
          <p:cNvPr id="18464" name="Group 32"/>
          <p:cNvGrpSpPr>
            <a:grpSpLocks/>
          </p:cNvGrpSpPr>
          <p:nvPr/>
        </p:nvGrpSpPr>
        <p:grpSpPr bwMode="auto">
          <a:xfrm>
            <a:off x="4648200" y="4224338"/>
            <a:ext cx="4191000" cy="2070100"/>
            <a:chOff x="2928" y="2661"/>
            <a:chExt cx="2640" cy="1304"/>
          </a:xfrm>
        </p:grpSpPr>
        <p:graphicFrame>
          <p:nvGraphicFramePr>
            <p:cNvPr id="18465" name="Object 33"/>
            <p:cNvGraphicFramePr>
              <a:graphicFrameLocks noChangeAspect="1"/>
            </p:cNvGraphicFramePr>
            <p:nvPr/>
          </p:nvGraphicFramePr>
          <p:xfrm>
            <a:off x="2976" y="3012"/>
            <a:ext cx="2592" cy="95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373" name="Image" r:id="rId9" imgW="10133333" imgH="3136508" progId="Photoshop.Image.7">
                    <p:embed/>
                  </p:oleObj>
                </mc:Choice>
                <mc:Fallback>
                  <p:oleObj name="Image" r:id="rId9" imgW="10133333" imgH="3136508" progId="Photoshop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76" y="3012"/>
                          <a:ext cx="2592" cy="95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8466" name="Text Box 34"/>
            <p:cNvSpPr txBox="1">
              <a:spLocks noChangeArrowheads="1"/>
            </p:cNvSpPr>
            <p:nvPr/>
          </p:nvSpPr>
          <p:spPr bwMode="auto">
            <a:xfrm>
              <a:off x="2928" y="2661"/>
              <a:ext cx="1680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US" sz="1200" b="1" smtClean="0">
                  <a:solidFill>
                    <a:srgbClr val="333399"/>
                  </a:solidFill>
                  <a:latin typeface="Tahoma" pitchFamily="34" charset="0"/>
                </a:rPr>
                <a:t>4. TANG LANCIP/NOSE PLIERS.</a:t>
              </a:r>
            </a:p>
          </p:txBody>
        </p:sp>
      </p:grpSp>
      <p:grpSp>
        <p:nvGrpSpPr>
          <p:cNvPr id="18467" name="Group 35"/>
          <p:cNvGrpSpPr>
            <a:grpSpLocks/>
          </p:cNvGrpSpPr>
          <p:nvPr/>
        </p:nvGrpSpPr>
        <p:grpSpPr bwMode="auto">
          <a:xfrm>
            <a:off x="123825" y="104775"/>
            <a:ext cx="8915400" cy="6643688"/>
            <a:chOff x="78" y="66"/>
            <a:chExt cx="5616" cy="4185"/>
          </a:xfrm>
        </p:grpSpPr>
        <p:sp>
          <p:nvSpPr>
            <p:cNvPr id="18468" name="Rectangle 36"/>
            <p:cNvSpPr>
              <a:spLocks noChangeArrowheads="1"/>
            </p:cNvSpPr>
            <p:nvPr/>
          </p:nvSpPr>
          <p:spPr bwMode="auto">
            <a:xfrm>
              <a:off x="78" y="75"/>
              <a:ext cx="5616" cy="4176"/>
            </a:xfrm>
            <a:prstGeom prst="rect">
              <a:avLst/>
            </a:prstGeom>
            <a:noFill/>
            <a:ln w="31750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8469" name="Line 37"/>
            <p:cNvSpPr>
              <a:spLocks noChangeShapeType="1"/>
            </p:cNvSpPr>
            <p:nvPr/>
          </p:nvSpPr>
          <p:spPr bwMode="auto">
            <a:xfrm>
              <a:off x="78" y="638"/>
              <a:ext cx="5616" cy="0"/>
            </a:xfrm>
            <a:prstGeom prst="line">
              <a:avLst/>
            </a:prstGeom>
            <a:noFill/>
            <a:ln w="31750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8470" name="Line 38"/>
            <p:cNvSpPr>
              <a:spLocks noChangeShapeType="1"/>
            </p:cNvSpPr>
            <p:nvPr/>
          </p:nvSpPr>
          <p:spPr bwMode="auto">
            <a:xfrm>
              <a:off x="78" y="779"/>
              <a:ext cx="5616" cy="0"/>
            </a:xfrm>
            <a:prstGeom prst="line">
              <a:avLst/>
            </a:prstGeom>
            <a:noFill/>
            <a:ln w="31750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8471" name="Line 39"/>
            <p:cNvSpPr>
              <a:spLocks noChangeShapeType="1"/>
            </p:cNvSpPr>
            <p:nvPr/>
          </p:nvSpPr>
          <p:spPr bwMode="auto">
            <a:xfrm>
              <a:off x="1710" y="75"/>
              <a:ext cx="0" cy="704"/>
            </a:xfrm>
            <a:prstGeom prst="line">
              <a:avLst/>
            </a:prstGeom>
            <a:noFill/>
            <a:ln w="31750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8472" name="Text Box 40"/>
            <p:cNvSpPr txBox="1">
              <a:spLocks noChangeArrowheads="1"/>
            </p:cNvSpPr>
            <p:nvPr/>
          </p:nvSpPr>
          <p:spPr bwMode="auto">
            <a:xfrm>
              <a:off x="414" y="620"/>
              <a:ext cx="1194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US" sz="1200" b="1" smtClean="0">
                  <a:solidFill>
                    <a:srgbClr val="0000FF"/>
                  </a:solidFill>
                  <a:latin typeface="Tahoma" pitchFamily="34" charset="0"/>
                </a:rPr>
                <a:t>ALAT KERJA</a:t>
              </a:r>
            </a:p>
          </p:txBody>
        </p:sp>
        <p:sp>
          <p:nvSpPr>
            <p:cNvPr id="18475" name="Line 43"/>
            <p:cNvSpPr>
              <a:spLocks noChangeShapeType="1"/>
            </p:cNvSpPr>
            <p:nvPr/>
          </p:nvSpPr>
          <p:spPr bwMode="auto">
            <a:xfrm>
              <a:off x="4416" y="66"/>
              <a:ext cx="0" cy="720"/>
            </a:xfrm>
            <a:prstGeom prst="line">
              <a:avLst/>
            </a:prstGeom>
            <a:noFill/>
            <a:ln w="31750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8476" name="Text Box 44"/>
            <p:cNvSpPr txBox="1">
              <a:spLocks noChangeArrowheads="1"/>
            </p:cNvSpPr>
            <p:nvPr/>
          </p:nvSpPr>
          <p:spPr bwMode="auto">
            <a:xfrm>
              <a:off x="2642" y="612"/>
              <a:ext cx="502" cy="1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US" sz="1300" b="1" i="1" smtClean="0">
                  <a:solidFill>
                    <a:srgbClr val="FF0066"/>
                  </a:solidFill>
                  <a:latin typeface="Tahoma" pitchFamily="34" charset="0"/>
                </a:rPr>
                <a:t>BASIC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3302613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5" name="Text Box 9"/>
          <p:cNvSpPr txBox="1">
            <a:spLocks noChangeArrowheads="1"/>
          </p:cNvSpPr>
          <p:nvPr/>
        </p:nvSpPr>
        <p:spPr bwMode="auto">
          <a:xfrm>
            <a:off x="2790825" y="211138"/>
            <a:ext cx="41910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US" sz="1600" b="1" smtClean="0">
                <a:solidFill>
                  <a:srgbClr val="000000"/>
                </a:solidFill>
                <a:latin typeface="Tahoma" pitchFamily="34" charset="0"/>
              </a:rPr>
              <a:t>PAHAT</a:t>
            </a:r>
          </a:p>
        </p:txBody>
      </p:sp>
      <p:sp>
        <p:nvSpPr>
          <p:cNvPr id="19467" name="Text Box 11"/>
          <p:cNvSpPr txBox="1">
            <a:spLocks noChangeArrowheads="1"/>
          </p:cNvSpPr>
          <p:nvPr/>
        </p:nvSpPr>
        <p:spPr bwMode="auto">
          <a:xfrm>
            <a:off x="7362825" y="1012825"/>
            <a:ext cx="152400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endParaRPr lang="en-US" sz="1000" b="1" smtClean="0">
              <a:solidFill>
                <a:srgbClr val="000000"/>
              </a:solidFill>
              <a:latin typeface="Tahoma" pitchFamily="34" charset="0"/>
            </a:endParaRPr>
          </a:p>
        </p:txBody>
      </p:sp>
      <p:sp>
        <p:nvSpPr>
          <p:cNvPr id="19468" name="Text Box 12"/>
          <p:cNvSpPr txBox="1">
            <a:spLocks noChangeArrowheads="1"/>
          </p:cNvSpPr>
          <p:nvPr/>
        </p:nvSpPr>
        <p:spPr bwMode="auto">
          <a:xfrm>
            <a:off x="7667625" y="417513"/>
            <a:ext cx="9144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US" sz="1600" b="1" smtClean="0">
                <a:solidFill>
                  <a:srgbClr val="000000"/>
                </a:solidFill>
                <a:latin typeface="Tahoma" pitchFamily="34" charset="0"/>
              </a:rPr>
              <a:t>14</a:t>
            </a:r>
          </a:p>
        </p:txBody>
      </p:sp>
      <p:sp>
        <p:nvSpPr>
          <p:cNvPr id="19473" name="Rectangle 17"/>
          <p:cNvSpPr>
            <a:spLocks noChangeArrowheads="1"/>
          </p:cNvSpPr>
          <p:nvPr/>
        </p:nvSpPr>
        <p:spPr bwMode="auto">
          <a:xfrm>
            <a:off x="6934200" y="1676400"/>
            <a:ext cx="533400" cy="3048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19474" name="Text Box 18"/>
          <p:cNvSpPr txBox="1">
            <a:spLocks noChangeArrowheads="1"/>
          </p:cNvSpPr>
          <p:nvPr/>
        </p:nvSpPr>
        <p:spPr bwMode="auto">
          <a:xfrm>
            <a:off x="304800" y="1295400"/>
            <a:ext cx="3048000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en-US" sz="1200" b="1" smtClean="0">
                <a:solidFill>
                  <a:srgbClr val="FF0000"/>
                </a:solidFill>
                <a:latin typeface="Tahoma" pitchFamily="34" charset="0"/>
              </a:rPr>
              <a:t>JENIS PAHAT DAN KEGUNAANNYA :</a:t>
            </a:r>
          </a:p>
        </p:txBody>
      </p:sp>
      <p:grpSp>
        <p:nvGrpSpPr>
          <p:cNvPr id="19475" name="Group 19"/>
          <p:cNvGrpSpPr>
            <a:grpSpLocks/>
          </p:cNvGrpSpPr>
          <p:nvPr/>
        </p:nvGrpSpPr>
        <p:grpSpPr bwMode="auto">
          <a:xfrm>
            <a:off x="304800" y="3276600"/>
            <a:ext cx="8458200" cy="1600200"/>
            <a:chOff x="192" y="1008"/>
            <a:chExt cx="5328" cy="1008"/>
          </a:xfrm>
        </p:grpSpPr>
        <p:grpSp>
          <p:nvGrpSpPr>
            <p:cNvPr id="19476" name="Group 20"/>
            <p:cNvGrpSpPr>
              <a:grpSpLocks/>
            </p:cNvGrpSpPr>
            <p:nvPr/>
          </p:nvGrpSpPr>
          <p:grpSpPr bwMode="auto">
            <a:xfrm>
              <a:off x="192" y="1008"/>
              <a:ext cx="5088" cy="893"/>
              <a:chOff x="192" y="1171"/>
              <a:chExt cx="5088" cy="893"/>
            </a:xfrm>
          </p:grpSpPr>
          <p:graphicFrame>
            <p:nvGraphicFramePr>
              <p:cNvPr id="19477" name="Object 21"/>
              <p:cNvGraphicFramePr>
                <a:graphicFrameLocks noChangeAspect="1"/>
              </p:cNvGraphicFramePr>
              <p:nvPr/>
            </p:nvGraphicFramePr>
            <p:xfrm>
              <a:off x="1344" y="1344"/>
              <a:ext cx="3936" cy="72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6392" name="Image" r:id="rId3" imgW="12749206" imgH="3365079" progId="Photoshop.Image.7">
                      <p:embed/>
                    </p:oleObj>
                  </mc:Choice>
                  <mc:Fallback>
                    <p:oleObj name="Image" r:id="rId3" imgW="12749206" imgH="3365079" progId="Photoshop.Image.7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344" y="1344"/>
                            <a:ext cx="3936" cy="72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9478" name="Text Box 22"/>
              <p:cNvSpPr txBox="1">
                <a:spLocks noChangeArrowheads="1"/>
              </p:cNvSpPr>
              <p:nvPr/>
            </p:nvSpPr>
            <p:spPr bwMode="auto">
              <a:xfrm>
                <a:off x="192" y="1171"/>
                <a:ext cx="1680" cy="17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fontAlgn="base">
                  <a:spcBef>
                    <a:spcPct val="50000"/>
                  </a:spcBef>
                  <a:spcAft>
                    <a:spcPct val="0"/>
                  </a:spcAft>
                </a:pPr>
                <a:r>
                  <a:rPr lang="en-US" sz="1200" b="1" smtClean="0">
                    <a:solidFill>
                      <a:srgbClr val="333399"/>
                    </a:solidFill>
                    <a:latin typeface="Tahoma" pitchFamily="34" charset="0"/>
                  </a:rPr>
                  <a:t>2. CAPE CHISELS.</a:t>
                </a:r>
              </a:p>
            </p:txBody>
          </p:sp>
        </p:grpSp>
        <p:sp>
          <p:nvSpPr>
            <p:cNvPr id="19479" name="Rectangle 23"/>
            <p:cNvSpPr>
              <a:spLocks noChangeArrowheads="1"/>
            </p:cNvSpPr>
            <p:nvPr/>
          </p:nvSpPr>
          <p:spPr bwMode="auto">
            <a:xfrm>
              <a:off x="192" y="1008"/>
              <a:ext cx="5328" cy="1008"/>
            </a:xfrm>
            <a:prstGeom prst="rect">
              <a:avLst/>
            </a:prstGeom>
            <a:noFill/>
            <a:ln w="25400">
              <a:solidFill>
                <a:srgbClr val="FF99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</p:grpSp>
      <p:grpSp>
        <p:nvGrpSpPr>
          <p:cNvPr id="19489" name="Group 33"/>
          <p:cNvGrpSpPr>
            <a:grpSpLocks/>
          </p:cNvGrpSpPr>
          <p:nvPr/>
        </p:nvGrpSpPr>
        <p:grpSpPr bwMode="auto">
          <a:xfrm>
            <a:off x="304800" y="1552575"/>
            <a:ext cx="8458200" cy="1600200"/>
            <a:chOff x="192" y="978"/>
            <a:chExt cx="5328" cy="1008"/>
          </a:xfrm>
        </p:grpSpPr>
        <p:grpSp>
          <p:nvGrpSpPr>
            <p:cNvPr id="19480" name="Group 24"/>
            <p:cNvGrpSpPr>
              <a:grpSpLocks/>
            </p:cNvGrpSpPr>
            <p:nvPr/>
          </p:nvGrpSpPr>
          <p:grpSpPr bwMode="auto">
            <a:xfrm>
              <a:off x="240" y="996"/>
              <a:ext cx="5229" cy="964"/>
              <a:chOff x="192" y="2196"/>
              <a:chExt cx="5229" cy="964"/>
            </a:xfrm>
          </p:grpSpPr>
          <p:sp>
            <p:nvSpPr>
              <p:cNvPr id="19481" name="Text Box 25"/>
              <p:cNvSpPr txBox="1">
                <a:spLocks noChangeArrowheads="1"/>
              </p:cNvSpPr>
              <p:nvPr/>
            </p:nvSpPr>
            <p:spPr bwMode="auto">
              <a:xfrm>
                <a:off x="192" y="2227"/>
                <a:ext cx="1008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fontAlgn="base">
                  <a:spcBef>
                    <a:spcPct val="50000"/>
                  </a:spcBef>
                  <a:spcAft>
                    <a:spcPct val="0"/>
                  </a:spcAft>
                </a:pPr>
                <a:r>
                  <a:rPr lang="en-US" sz="1200" b="1" smtClean="0">
                    <a:solidFill>
                      <a:srgbClr val="333399"/>
                    </a:solidFill>
                    <a:latin typeface="Tahoma" pitchFamily="34" charset="0"/>
                  </a:rPr>
                  <a:t>1. PAHAT RATA/ FLAT CHISELS.</a:t>
                </a:r>
              </a:p>
            </p:txBody>
          </p:sp>
          <p:graphicFrame>
            <p:nvGraphicFramePr>
              <p:cNvPr id="19482" name="Object 26"/>
              <p:cNvGraphicFramePr>
                <a:graphicFrameLocks noChangeAspect="1"/>
              </p:cNvGraphicFramePr>
              <p:nvPr/>
            </p:nvGraphicFramePr>
            <p:xfrm>
              <a:off x="1203" y="2196"/>
              <a:ext cx="4218" cy="96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6393" name="Image" r:id="rId5" imgW="12901587" imgH="3314286" progId="Photoshop.Image.7">
                      <p:embed/>
                    </p:oleObj>
                  </mc:Choice>
                  <mc:Fallback>
                    <p:oleObj name="Image" r:id="rId5" imgW="12901587" imgH="3314286" progId="Photoshop.Image.7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203" y="2196"/>
                            <a:ext cx="4218" cy="964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19483" name="Rectangle 27"/>
            <p:cNvSpPr>
              <a:spLocks noChangeArrowheads="1"/>
            </p:cNvSpPr>
            <p:nvPr/>
          </p:nvSpPr>
          <p:spPr bwMode="auto">
            <a:xfrm>
              <a:off x="192" y="978"/>
              <a:ext cx="5328" cy="1008"/>
            </a:xfrm>
            <a:prstGeom prst="rect">
              <a:avLst/>
            </a:prstGeom>
            <a:noFill/>
            <a:ln w="25400">
              <a:solidFill>
                <a:srgbClr val="FF99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</p:grpSp>
      <p:grpSp>
        <p:nvGrpSpPr>
          <p:cNvPr id="19484" name="Group 28"/>
          <p:cNvGrpSpPr>
            <a:grpSpLocks/>
          </p:cNvGrpSpPr>
          <p:nvPr/>
        </p:nvGrpSpPr>
        <p:grpSpPr bwMode="auto">
          <a:xfrm>
            <a:off x="304800" y="5043488"/>
            <a:ext cx="8458200" cy="1600200"/>
            <a:chOff x="192" y="3177"/>
            <a:chExt cx="5328" cy="1008"/>
          </a:xfrm>
        </p:grpSpPr>
        <p:grpSp>
          <p:nvGrpSpPr>
            <p:cNvPr id="19485" name="Group 29"/>
            <p:cNvGrpSpPr>
              <a:grpSpLocks/>
            </p:cNvGrpSpPr>
            <p:nvPr/>
          </p:nvGrpSpPr>
          <p:grpSpPr bwMode="auto">
            <a:xfrm>
              <a:off x="192" y="3187"/>
              <a:ext cx="5280" cy="749"/>
              <a:chOff x="192" y="3379"/>
              <a:chExt cx="5280" cy="749"/>
            </a:xfrm>
          </p:grpSpPr>
          <p:sp>
            <p:nvSpPr>
              <p:cNvPr id="19486" name="Text Box 30"/>
              <p:cNvSpPr txBox="1">
                <a:spLocks noChangeArrowheads="1"/>
              </p:cNvSpPr>
              <p:nvPr/>
            </p:nvSpPr>
            <p:spPr bwMode="auto">
              <a:xfrm>
                <a:off x="192" y="3379"/>
                <a:ext cx="1488" cy="17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fontAlgn="base">
                  <a:spcBef>
                    <a:spcPct val="50000"/>
                  </a:spcBef>
                  <a:spcAft>
                    <a:spcPct val="0"/>
                  </a:spcAft>
                </a:pPr>
                <a:r>
                  <a:rPr lang="en-US" sz="1200" b="1" smtClean="0">
                    <a:solidFill>
                      <a:srgbClr val="333399"/>
                    </a:solidFill>
                    <a:latin typeface="Tahoma" pitchFamily="34" charset="0"/>
                  </a:rPr>
                  <a:t>3. DRIP / CENTRE CHISELS.</a:t>
                </a:r>
              </a:p>
            </p:txBody>
          </p:sp>
          <p:graphicFrame>
            <p:nvGraphicFramePr>
              <p:cNvPr id="19487" name="Object 31"/>
              <p:cNvGraphicFramePr>
                <a:graphicFrameLocks noChangeAspect="1"/>
              </p:cNvGraphicFramePr>
              <p:nvPr/>
            </p:nvGraphicFramePr>
            <p:xfrm>
              <a:off x="1296" y="3615"/>
              <a:ext cx="4176" cy="51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6394" name="Image" r:id="rId7" imgW="13307937" imgH="1485190" progId="Photoshop.Image.7">
                      <p:embed/>
                    </p:oleObj>
                  </mc:Choice>
                  <mc:Fallback>
                    <p:oleObj name="Image" r:id="rId7" imgW="13307937" imgH="1485190" progId="Photoshop.Image.7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296" y="3615"/>
                            <a:ext cx="4176" cy="513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19488" name="Rectangle 32"/>
            <p:cNvSpPr>
              <a:spLocks noChangeArrowheads="1"/>
            </p:cNvSpPr>
            <p:nvPr/>
          </p:nvSpPr>
          <p:spPr bwMode="auto">
            <a:xfrm>
              <a:off x="192" y="3177"/>
              <a:ext cx="5328" cy="1008"/>
            </a:xfrm>
            <a:prstGeom prst="rect">
              <a:avLst/>
            </a:prstGeom>
            <a:noFill/>
            <a:ln w="25400">
              <a:solidFill>
                <a:srgbClr val="FF99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</p:grpSp>
      <p:grpSp>
        <p:nvGrpSpPr>
          <p:cNvPr id="19490" name="Group 34"/>
          <p:cNvGrpSpPr>
            <a:grpSpLocks/>
          </p:cNvGrpSpPr>
          <p:nvPr/>
        </p:nvGrpSpPr>
        <p:grpSpPr bwMode="auto">
          <a:xfrm>
            <a:off x="123825" y="104775"/>
            <a:ext cx="8915400" cy="6643688"/>
            <a:chOff x="78" y="66"/>
            <a:chExt cx="5616" cy="4185"/>
          </a:xfrm>
        </p:grpSpPr>
        <p:sp>
          <p:nvSpPr>
            <p:cNvPr id="19491" name="Rectangle 35"/>
            <p:cNvSpPr>
              <a:spLocks noChangeArrowheads="1"/>
            </p:cNvSpPr>
            <p:nvPr/>
          </p:nvSpPr>
          <p:spPr bwMode="auto">
            <a:xfrm>
              <a:off x="78" y="75"/>
              <a:ext cx="5616" cy="4176"/>
            </a:xfrm>
            <a:prstGeom prst="rect">
              <a:avLst/>
            </a:prstGeom>
            <a:noFill/>
            <a:ln w="31750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9492" name="Line 36"/>
            <p:cNvSpPr>
              <a:spLocks noChangeShapeType="1"/>
            </p:cNvSpPr>
            <p:nvPr/>
          </p:nvSpPr>
          <p:spPr bwMode="auto">
            <a:xfrm>
              <a:off x="78" y="638"/>
              <a:ext cx="5616" cy="0"/>
            </a:xfrm>
            <a:prstGeom prst="line">
              <a:avLst/>
            </a:prstGeom>
            <a:noFill/>
            <a:ln w="31750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9493" name="Line 37"/>
            <p:cNvSpPr>
              <a:spLocks noChangeShapeType="1"/>
            </p:cNvSpPr>
            <p:nvPr/>
          </p:nvSpPr>
          <p:spPr bwMode="auto">
            <a:xfrm>
              <a:off x="78" y="779"/>
              <a:ext cx="5616" cy="0"/>
            </a:xfrm>
            <a:prstGeom prst="line">
              <a:avLst/>
            </a:prstGeom>
            <a:noFill/>
            <a:ln w="31750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9494" name="Line 38"/>
            <p:cNvSpPr>
              <a:spLocks noChangeShapeType="1"/>
            </p:cNvSpPr>
            <p:nvPr/>
          </p:nvSpPr>
          <p:spPr bwMode="auto">
            <a:xfrm>
              <a:off x="1710" y="75"/>
              <a:ext cx="0" cy="704"/>
            </a:xfrm>
            <a:prstGeom prst="line">
              <a:avLst/>
            </a:prstGeom>
            <a:noFill/>
            <a:ln w="31750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9495" name="Text Box 39"/>
            <p:cNvSpPr txBox="1">
              <a:spLocks noChangeArrowheads="1"/>
            </p:cNvSpPr>
            <p:nvPr/>
          </p:nvSpPr>
          <p:spPr bwMode="auto">
            <a:xfrm>
              <a:off x="414" y="620"/>
              <a:ext cx="1194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US" sz="1200" b="1" smtClean="0">
                  <a:solidFill>
                    <a:srgbClr val="0000FF"/>
                  </a:solidFill>
                  <a:latin typeface="Tahoma" pitchFamily="34" charset="0"/>
                </a:rPr>
                <a:t>ALAT KERJA</a:t>
              </a:r>
            </a:p>
          </p:txBody>
        </p:sp>
        <p:sp>
          <p:nvSpPr>
            <p:cNvPr id="19498" name="Line 42"/>
            <p:cNvSpPr>
              <a:spLocks noChangeShapeType="1"/>
            </p:cNvSpPr>
            <p:nvPr/>
          </p:nvSpPr>
          <p:spPr bwMode="auto">
            <a:xfrm>
              <a:off x="4416" y="66"/>
              <a:ext cx="0" cy="720"/>
            </a:xfrm>
            <a:prstGeom prst="line">
              <a:avLst/>
            </a:prstGeom>
            <a:noFill/>
            <a:ln w="31750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9499" name="Text Box 43"/>
            <p:cNvSpPr txBox="1">
              <a:spLocks noChangeArrowheads="1"/>
            </p:cNvSpPr>
            <p:nvPr/>
          </p:nvSpPr>
          <p:spPr bwMode="auto">
            <a:xfrm>
              <a:off x="2642" y="612"/>
              <a:ext cx="502" cy="1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US" sz="1300" b="1" i="1" smtClean="0">
                  <a:solidFill>
                    <a:srgbClr val="FF0066"/>
                  </a:solidFill>
                  <a:latin typeface="Tahoma" pitchFamily="34" charset="0"/>
                </a:rPr>
                <a:t>BASIC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0670018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9" name="Text Box 9"/>
          <p:cNvSpPr txBox="1">
            <a:spLocks noChangeArrowheads="1"/>
          </p:cNvSpPr>
          <p:nvPr/>
        </p:nvSpPr>
        <p:spPr bwMode="auto">
          <a:xfrm>
            <a:off x="2790825" y="211138"/>
            <a:ext cx="41910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US" sz="1600" b="1" smtClean="0">
                <a:solidFill>
                  <a:srgbClr val="000000"/>
                </a:solidFill>
                <a:latin typeface="Tahoma" pitchFamily="34" charset="0"/>
              </a:rPr>
              <a:t>PAHAT</a:t>
            </a:r>
          </a:p>
        </p:txBody>
      </p:sp>
      <p:sp>
        <p:nvSpPr>
          <p:cNvPr id="20491" name="Text Box 11"/>
          <p:cNvSpPr txBox="1">
            <a:spLocks noChangeArrowheads="1"/>
          </p:cNvSpPr>
          <p:nvPr/>
        </p:nvSpPr>
        <p:spPr bwMode="auto">
          <a:xfrm>
            <a:off x="7362825" y="1012825"/>
            <a:ext cx="152400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endParaRPr lang="en-US" sz="1000" b="1" smtClean="0">
              <a:solidFill>
                <a:srgbClr val="000000"/>
              </a:solidFill>
              <a:latin typeface="Tahoma" pitchFamily="34" charset="0"/>
            </a:endParaRPr>
          </a:p>
        </p:txBody>
      </p:sp>
      <p:sp>
        <p:nvSpPr>
          <p:cNvPr id="20492" name="Text Box 12"/>
          <p:cNvSpPr txBox="1">
            <a:spLocks noChangeArrowheads="1"/>
          </p:cNvSpPr>
          <p:nvPr/>
        </p:nvSpPr>
        <p:spPr bwMode="auto">
          <a:xfrm>
            <a:off x="7667625" y="417513"/>
            <a:ext cx="9144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US" sz="1600" b="1" smtClean="0">
                <a:solidFill>
                  <a:srgbClr val="000000"/>
                </a:solidFill>
                <a:latin typeface="Tahoma" pitchFamily="34" charset="0"/>
              </a:rPr>
              <a:t>15</a:t>
            </a:r>
          </a:p>
        </p:txBody>
      </p:sp>
      <p:sp>
        <p:nvSpPr>
          <p:cNvPr id="20497" name="Rectangle 17"/>
          <p:cNvSpPr>
            <a:spLocks noChangeArrowheads="1"/>
          </p:cNvSpPr>
          <p:nvPr/>
        </p:nvSpPr>
        <p:spPr bwMode="auto">
          <a:xfrm>
            <a:off x="6934200" y="1676400"/>
            <a:ext cx="533400" cy="3048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</a:endParaRPr>
          </a:p>
        </p:txBody>
      </p:sp>
      <p:grpSp>
        <p:nvGrpSpPr>
          <p:cNvPr id="20498" name="Group 18"/>
          <p:cNvGrpSpPr>
            <a:grpSpLocks/>
          </p:cNvGrpSpPr>
          <p:nvPr/>
        </p:nvGrpSpPr>
        <p:grpSpPr bwMode="auto">
          <a:xfrm>
            <a:off x="533400" y="1900238"/>
            <a:ext cx="4462463" cy="2962275"/>
            <a:chOff x="336" y="1197"/>
            <a:chExt cx="2811" cy="1866"/>
          </a:xfrm>
        </p:grpSpPr>
        <p:grpSp>
          <p:nvGrpSpPr>
            <p:cNvPr id="20499" name="Group 19"/>
            <p:cNvGrpSpPr>
              <a:grpSpLocks/>
            </p:cNvGrpSpPr>
            <p:nvPr/>
          </p:nvGrpSpPr>
          <p:grpSpPr bwMode="auto">
            <a:xfrm>
              <a:off x="336" y="1197"/>
              <a:ext cx="2811" cy="1866"/>
              <a:chOff x="336" y="1197"/>
              <a:chExt cx="2811" cy="1866"/>
            </a:xfrm>
          </p:grpSpPr>
          <p:grpSp>
            <p:nvGrpSpPr>
              <p:cNvPr id="20500" name="Group 20"/>
              <p:cNvGrpSpPr>
                <a:grpSpLocks/>
              </p:cNvGrpSpPr>
              <p:nvPr/>
            </p:nvGrpSpPr>
            <p:grpSpPr bwMode="auto">
              <a:xfrm>
                <a:off x="336" y="1625"/>
                <a:ext cx="2811" cy="1438"/>
                <a:chOff x="336" y="1625"/>
                <a:chExt cx="2811" cy="1438"/>
              </a:xfrm>
            </p:grpSpPr>
            <p:grpSp>
              <p:nvGrpSpPr>
                <p:cNvPr id="20501" name="Group 21"/>
                <p:cNvGrpSpPr>
                  <a:grpSpLocks/>
                </p:cNvGrpSpPr>
                <p:nvPr/>
              </p:nvGrpSpPr>
              <p:grpSpPr bwMode="auto">
                <a:xfrm>
                  <a:off x="336" y="1909"/>
                  <a:ext cx="2811" cy="890"/>
                  <a:chOff x="528" y="1715"/>
                  <a:chExt cx="2811" cy="890"/>
                </a:xfrm>
              </p:grpSpPr>
              <p:sp>
                <p:nvSpPr>
                  <p:cNvPr id="20502" name="AutoShape 22"/>
                  <p:cNvSpPr>
                    <a:spLocks noChangeArrowheads="1"/>
                  </p:cNvSpPr>
                  <p:nvPr/>
                </p:nvSpPr>
                <p:spPr bwMode="auto">
                  <a:xfrm rot="-1355335">
                    <a:off x="789" y="1715"/>
                    <a:ext cx="2550" cy="401"/>
                  </a:xfrm>
                  <a:prstGeom prst="cube">
                    <a:avLst>
                      <a:gd name="adj" fmla="val 29222"/>
                    </a:avLst>
                  </a:prstGeom>
                  <a:solidFill>
                    <a:schemeClr val="folHlink"/>
                  </a:solidFill>
                  <a:ln w="1905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mtClean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20503" name="Line 23"/>
                  <p:cNvSpPr>
                    <a:spLocks noChangeShapeType="1"/>
                  </p:cNvSpPr>
                  <p:nvPr/>
                </p:nvSpPr>
                <p:spPr bwMode="auto">
                  <a:xfrm rot="58076" flipH="1">
                    <a:off x="535" y="2169"/>
                    <a:ext cx="374" cy="408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mtClean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20504" name="Line 24"/>
                  <p:cNvSpPr>
                    <a:spLocks noChangeShapeType="1"/>
                  </p:cNvSpPr>
                  <p:nvPr/>
                </p:nvSpPr>
                <p:spPr bwMode="auto">
                  <a:xfrm rot="-207523">
                    <a:off x="528" y="2565"/>
                    <a:ext cx="438" cy="40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mtClean="0">
                      <a:solidFill>
                        <a:srgbClr val="000000"/>
                      </a:solidFill>
                    </a:endParaRPr>
                  </a:p>
                </p:txBody>
              </p:sp>
            </p:grpSp>
            <p:grpSp>
              <p:nvGrpSpPr>
                <p:cNvPr id="20505" name="Group 25"/>
                <p:cNvGrpSpPr>
                  <a:grpSpLocks/>
                </p:cNvGrpSpPr>
                <p:nvPr/>
              </p:nvGrpSpPr>
              <p:grpSpPr bwMode="auto">
                <a:xfrm>
                  <a:off x="1056" y="1625"/>
                  <a:ext cx="1600" cy="1438"/>
                  <a:chOff x="1248" y="1440"/>
                  <a:chExt cx="1600" cy="1438"/>
                </a:xfrm>
              </p:grpSpPr>
              <p:grpSp>
                <p:nvGrpSpPr>
                  <p:cNvPr id="20506" name="Group 26"/>
                  <p:cNvGrpSpPr>
                    <a:grpSpLocks/>
                  </p:cNvGrpSpPr>
                  <p:nvPr/>
                </p:nvGrpSpPr>
                <p:grpSpPr bwMode="auto">
                  <a:xfrm>
                    <a:off x="1248" y="1440"/>
                    <a:ext cx="1600" cy="1438"/>
                    <a:chOff x="1481" y="1554"/>
                    <a:chExt cx="1927" cy="1722"/>
                  </a:xfrm>
                </p:grpSpPr>
                <p:sp>
                  <p:nvSpPr>
                    <p:cNvPr id="20507" name="Freeform 27"/>
                    <p:cNvSpPr>
                      <a:spLocks/>
                    </p:cNvSpPr>
                    <p:nvPr/>
                  </p:nvSpPr>
                  <p:spPr bwMode="auto">
                    <a:xfrm>
                      <a:off x="2563" y="1801"/>
                      <a:ext cx="125" cy="549"/>
                    </a:xfrm>
                    <a:custGeom>
                      <a:avLst/>
                      <a:gdLst>
                        <a:gd name="T0" fmla="*/ 125 w 125"/>
                        <a:gd name="T1" fmla="*/ 0 h 549"/>
                        <a:gd name="T2" fmla="*/ 24 w 125"/>
                        <a:gd name="T3" fmla="*/ 183 h 549"/>
                        <a:gd name="T4" fmla="*/ 43 w 125"/>
                        <a:gd name="T5" fmla="*/ 338 h 549"/>
                        <a:gd name="T6" fmla="*/ 98 w 125"/>
                        <a:gd name="T7" fmla="*/ 494 h 549"/>
                        <a:gd name="T8" fmla="*/ 116 w 125"/>
                        <a:gd name="T9" fmla="*/ 549 h 54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125" h="549">
                          <a:moveTo>
                            <a:pt x="125" y="0"/>
                          </a:moveTo>
                          <a:cubicBezTo>
                            <a:pt x="109" y="67"/>
                            <a:pt x="74" y="136"/>
                            <a:pt x="24" y="183"/>
                          </a:cubicBezTo>
                          <a:cubicBezTo>
                            <a:pt x="11" y="236"/>
                            <a:pt x="0" y="297"/>
                            <a:pt x="43" y="338"/>
                          </a:cubicBezTo>
                          <a:cubicBezTo>
                            <a:pt x="61" y="393"/>
                            <a:pt x="65" y="446"/>
                            <a:pt x="98" y="494"/>
                          </a:cubicBezTo>
                          <a:cubicBezTo>
                            <a:pt x="104" y="512"/>
                            <a:pt x="116" y="549"/>
                            <a:pt x="116" y="549"/>
                          </a:cubicBezTo>
                        </a:path>
                      </a:pathLst>
                    </a:custGeom>
                    <a:noFill/>
                    <a:ln w="38100" cmpd="sng">
                      <a:pattFill prst="dkDnDiag">
                        <a:fgClr>
                          <a:srgbClr val="00CCFF"/>
                        </a:fgClr>
                        <a:bgClr>
                          <a:schemeClr val="tx1"/>
                        </a:bgClr>
                      </a:pattFill>
                      <a:prstDash val="solid"/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folHlink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pPr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mtClean="0">
                        <a:solidFill>
                          <a:srgbClr val="000000"/>
                        </a:solidFill>
                      </a:endParaRPr>
                    </a:p>
                  </p:txBody>
                </p:sp>
                <p:sp>
                  <p:nvSpPr>
                    <p:cNvPr id="20508" name="Freeform 28"/>
                    <p:cNvSpPr>
                      <a:spLocks/>
                    </p:cNvSpPr>
                    <p:nvPr/>
                  </p:nvSpPr>
                  <p:spPr bwMode="auto">
                    <a:xfrm>
                      <a:off x="2180" y="1563"/>
                      <a:ext cx="727" cy="522"/>
                    </a:xfrm>
                    <a:custGeom>
                      <a:avLst/>
                      <a:gdLst>
                        <a:gd name="T0" fmla="*/ 727 w 727"/>
                        <a:gd name="T1" fmla="*/ 119 h 522"/>
                        <a:gd name="T2" fmla="*/ 627 w 727"/>
                        <a:gd name="T3" fmla="*/ 64 h 522"/>
                        <a:gd name="T4" fmla="*/ 572 w 727"/>
                        <a:gd name="T5" fmla="*/ 46 h 522"/>
                        <a:gd name="T6" fmla="*/ 545 w 727"/>
                        <a:gd name="T7" fmla="*/ 37 h 522"/>
                        <a:gd name="T8" fmla="*/ 526 w 727"/>
                        <a:gd name="T9" fmla="*/ 19 h 522"/>
                        <a:gd name="T10" fmla="*/ 471 w 727"/>
                        <a:gd name="T11" fmla="*/ 0 h 522"/>
                        <a:gd name="T12" fmla="*/ 371 w 727"/>
                        <a:gd name="T13" fmla="*/ 10 h 522"/>
                        <a:gd name="T14" fmla="*/ 316 w 727"/>
                        <a:gd name="T15" fmla="*/ 46 h 522"/>
                        <a:gd name="T16" fmla="*/ 142 w 727"/>
                        <a:gd name="T17" fmla="*/ 192 h 522"/>
                        <a:gd name="T18" fmla="*/ 87 w 727"/>
                        <a:gd name="T19" fmla="*/ 293 h 522"/>
                        <a:gd name="T20" fmla="*/ 23 w 727"/>
                        <a:gd name="T21" fmla="*/ 403 h 522"/>
                        <a:gd name="T22" fmla="*/ 5 w 727"/>
                        <a:gd name="T23" fmla="*/ 430 h 522"/>
                        <a:gd name="T24" fmla="*/ 5 w 727"/>
                        <a:gd name="T25" fmla="*/ 522 h 52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</a:cxnLst>
                      <a:rect l="0" t="0" r="r" b="b"/>
                      <a:pathLst>
                        <a:path w="727" h="522">
                          <a:moveTo>
                            <a:pt x="727" y="119"/>
                          </a:moveTo>
                          <a:cubicBezTo>
                            <a:pt x="688" y="106"/>
                            <a:pt x="665" y="77"/>
                            <a:pt x="627" y="64"/>
                          </a:cubicBezTo>
                          <a:cubicBezTo>
                            <a:pt x="609" y="58"/>
                            <a:pt x="590" y="52"/>
                            <a:pt x="572" y="46"/>
                          </a:cubicBezTo>
                          <a:cubicBezTo>
                            <a:pt x="563" y="43"/>
                            <a:pt x="545" y="37"/>
                            <a:pt x="545" y="37"/>
                          </a:cubicBezTo>
                          <a:cubicBezTo>
                            <a:pt x="539" y="31"/>
                            <a:pt x="534" y="23"/>
                            <a:pt x="526" y="19"/>
                          </a:cubicBezTo>
                          <a:cubicBezTo>
                            <a:pt x="509" y="10"/>
                            <a:pt x="471" y="0"/>
                            <a:pt x="471" y="0"/>
                          </a:cubicBezTo>
                          <a:cubicBezTo>
                            <a:pt x="438" y="3"/>
                            <a:pt x="403" y="0"/>
                            <a:pt x="371" y="10"/>
                          </a:cubicBezTo>
                          <a:cubicBezTo>
                            <a:pt x="350" y="16"/>
                            <a:pt x="316" y="46"/>
                            <a:pt x="316" y="46"/>
                          </a:cubicBezTo>
                          <a:cubicBezTo>
                            <a:pt x="275" y="111"/>
                            <a:pt x="197" y="140"/>
                            <a:pt x="142" y="192"/>
                          </a:cubicBezTo>
                          <a:cubicBezTo>
                            <a:pt x="131" y="227"/>
                            <a:pt x="113" y="268"/>
                            <a:pt x="87" y="293"/>
                          </a:cubicBezTo>
                          <a:cubicBezTo>
                            <a:pt x="74" y="331"/>
                            <a:pt x="44" y="367"/>
                            <a:pt x="23" y="403"/>
                          </a:cubicBezTo>
                          <a:cubicBezTo>
                            <a:pt x="18" y="412"/>
                            <a:pt x="7" y="419"/>
                            <a:pt x="5" y="430"/>
                          </a:cubicBezTo>
                          <a:cubicBezTo>
                            <a:pt x="0" y="460"/>
                            <a:pt x="5" y="491"/>
                            <a:pt x="5" y="522"/>
                          </a:cubicBezTo>
                        </a:path>
                      </a:pathLst>
                    </a:custGeom>
                    <a:noFill/>
                    <a:ln w="38100" cmpd="sng">
                      <a:pattFill prst="dkDnDiag">
                        <a:fgClr>
                          <a:srgbClr val="00CCFF"/>
                        </a:fgClr>
                        <a:bgClr>
                          <a:schemeClr val="tx1"/>
                        </a:bgClr>
                      </a:pattFill>
                      <a:prstDash val="solid"/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folHlink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pPr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mtClean="0">
                        <a:solidFill>
                          <a:srgbClr val="000000"/>
                        </a:solidFill>
                      </a:endParaRPr>
                    </a:p>
                  </p:txBody>
                </p:sp>
                <p:sp>
                  <p:nvSpPr>
                    <p:cNvPr id="20509" name="Freeform 29"/>
                    <p:cNvSpPr>
                      <a:spLocks/>
                    </p:cNvSpPr>
                    <p:nvPr/>
                  </p:nvSpPr>
                  <p:spPr bwMode="auto">
                    <a:xfrm>
                      <a:off x="1909" y="1554"/>
                      <a:ext cx="614" cy="622"/>
                    </a:xfrm>
                    <a:custGeom>
                      <a:avLst/>
                      <a:gdLst>
                        <a:gd name="T0" fmla="*/ 614 w 614"/>
                        <a:gd name="T1" fmla="*/ 37 h 622"/>
                        <a:gd name="T2" fmla="*/ 560 w 614"/>
                        <a:gd name="T3" fmla="*/ 19 h 622"/>
                        <a:gd name="T4" fmla="*/ 532 w 614"/>
                        <a:gd name="T5" fmla="*/ 9 h 622"/>
                        <a:gd name="T6" fmla="*/ 505 w 614"/>
                        <a:gd name="T7" fmla="*/ 0 h 622"/>
                        <a:gd name="T8" fmla="*/ 368 w 614"/>
                        <a:gd name="T9" fmla="*/ 37 h 622"/>
                        <a:gd name="T10" fmla="*/ 267 w 614"/>
                        <a:gd name="T11" fmla="*/ 137 h 622"/>
                        <a:gd name="T12" fmla="*/ 194 w 614"/>
                        <a:gd name="T13" fmla="*/ 238 h 622"/>
                        <a:gd name="T14" fmla="*/ 166 w 614"/>
                        <a:gd name="T15" fmla="*/ 265 h 622"/>
                        <a:gd name="T16" fmla="*/ 148 w 614"/>
                        <a:gd name="T17" fmla="*/ 284 h 622"/>
                        <a:gd name="T18" fmla="*/ 66 w 614"/>
                        <a:gd name="T19" fmla="*/ 403 h 622"/>
                        <a:gd name="T20" fmla="*/ 29 w 614"/>
                        <a:gd name="T21" fmla="*/ 457 h 622"/>
                        <a:gd name="T22" fmla="*/ 11 w 614"/>
                        <a:gd name="T23" fmla="*/ 622 h 62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</a:cxnLst>
                      <a:rect l="0" t="0" r="r" b="b"/>
                      <a:pathLst>
                        <a:path w="614" h="622">
                          <a:moveTo>
                            <a:pt x="614" y="37"/>
                          </a:moveTo>
                          <a:cubicBezTo>
                            <a:pt x="596" y="31"/>
                            <a:pt x="578" y="25"/>
                            <a:pt x="560" y="19"/>
                          </a:cubicBezTo>
                          <a:cubicBezTo>
                            <a:pt x="551" y="16"/>
                            <a:pt x="541" y="12"/>
                            <a:pt x="532" y="9"/>
                          </a:cubicBezTo>
                          <a:cubicBezTo>
                            <a:pt x="523" y="6"/>
                            <a:pt x="505" y="0"/>
                            <a:pt x="505" y="0"/>
                          </a:cubicBezTo>
                          <a:cubicBezTo>
                            <a:pt x="436" y="8"/>
                            <a:pt x="426" y="18"/>
                            <a:pt x="368" y="37"/>
                          </a:cubicBezTo>
                          <a:cubicBezTo>
                            <a:pt x="332" y="71"/>
                            <a:pt x="295" y="95"/>
                            <a:pt x="267" y="137"/>
                          </a:cubicBezTo>
                          <a:cubicBezTo>
                            <a:pt x="252" y="184"/>
                            <a:pt x="231" y="202"/>
                            <a:pt x="194" y="238"/>
                          </a:cubicBezTo>
                          <a:cubicBezTo>
                            <a:pt x="185" y="247"/>
                            <a:pt x="175" y="256"/>
                            <a:pt x="166" y="265"/>
                          </a:cubicBezTo>
                          <a:cubicBezTo>
                            <a:pt x="160" y="271"/>
                            <a:pt x="148" y="284"/>
                            <a:pt x="148" y="284"/>
                          </a:cubicBezTo>
                          <a:cubicBezTo>
                            <a:pt x="132" y="333"/>
                            <a:pt x="96" y="363"/>
                            <a:pt x="66" y="403"/>
                          </a:cubicBezTo>
                          <a:cubicBezTo>
                            <a:pt x="53" y="420"/>
                            <a:pt x="29" y="457"/>
                            <a:pt x="29" y="457"/>
                          </a:cubicBezTo>
                          <a:cubicBezTo>
                            <a:pt x="0" y="547"/>
                            <a:pt x="11" y="493"/>
                            <a:pt x="11" y="622"/>
                          </a:cubicBezTo>
                        </a:path>
                      </a:pathLst>
                    </a:custGeom>
                    <a:noFill/>
                    <a:ln w="38100" cmpd="sng">
                      <a:pattFill prst="dkDnDiag">
                        <a:fgClr>
                          <a:srgbClr val="00CCFF"/>
                        </a:fgClr>
                        <a:bgClr>
                          <a:schemeClr val="tx1"/>
                        </a:bgClr>
                      </a:pattFill>
                      <a:prstDash val="solid"/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folHlink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pPr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mtClean="0">
                        <a:solidFill>
                          <a:srgbClr val="000000"/>
                        </a:solidFill>
                      </a:endParaRPr>
                    </a:p>
                  </p:txBody>
                </p:sp>
                <p:sp>
                  <p:nvSpPr>
                    <p:cNvPr id="20510" name="Freeform 30"/>
                    <p:cNvSpPr>
                      <a:spLocks/>
                    </p:cNvSpPr>
                    <p:nvPr/>
                  </p:nvSpPr>
                  <p:spPr bwMode="auto">
                    <a:xfrm>
                      <a:off x="1783" y="1568"/>
                      <a:ext cx="448" cy="608"/>
                    </a:xfrm>
                    <a:custGeom>
                      <a:avLst/>
                      <a:gdLst>
                        <a:gd name="T0" fmla="*/ 448 w 448"/>
                        <a:gd name="T1" fmla="*/ 59 h 608"/>
                        <a:gd name="T2" fmla="*/ 265 w 448"/>
                        <a:gd name="T3" fmla="*/ 114 h 608"/>
                        <a:gd name="T4" fmla="*/ 164 w 448"/>
                        <a:gd name="T5" fmla="*/ 261 h 608"/>
                        <a:gd name="T6" fmla="*/ 146 w 448"/>
                        <a:gd name="T7" fmla="*/ 288 h 608"/>
                        <a:gd name="T8" fmla="*/ 91 w 448"/>
                        <a:gd name="T9" fmla="*/ 325 h 608"/>
                        <a:gd name="T10" fmla="*/ 36 w 448"/>
                        <a:gd name="T11" fmla="*/ 398 h 608"/>
                        <a:gd name="T12" fmla="*/ 0 w 448"/>
                        <a:gd name="T13" fmla="*/ 608 h 60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448" h="608">
                          <a:moveTo>
                            <a:pt x="448" y="59"/>
                          </a:moveTo>
                          <a:cubicBezTo>
                            <a:pt x="356" y="0"/>
                            <a:pt x="329" y="71"/>
                            <a:pt x="265" y="114"/>
                          </a:cubicBezTo>
                          <a:cubicBezTo>
                            <a:pt x="247" y="170"/>
                            <a:pt x="201" y="215"/>
                            <a:pt x="164" y="261"/>
                          </a:cubicBezTo>
                          <a:cubicBezTo>
                            <a:pt x="157" y="269"/>
                            <a:pt x="154" y="281"/>
                            <a:pt x="146" y="288"/>
                          </a:cubicBezTo>
                          <a:cubicBezTo>
                            <a:pt x="129" y="303"/>
                            <a:pt x="91" y="325"/>
                            <a:pt x="91" y="325"/>
                          </a:cubicBezTo>
                          <a:cubicBezTo>
                            <a:pt x="50" y="386"/>
                            <a:pt x="70" y="364"/>
                            <a:pt x="36" y="398"/>
                          </a:cubicBezTo>
                          <a:cubicBezTo>
                            <a:pt x="21" y="472"/>
                            <a:pt x="0" y="533"/>
                            <a:pt x="0" y="608"/>
                          </a:cubicBezTo>
                        </a:path>
                      </a:pathLst>
                    </a:custGeom>
                    <a:noFill/>
                    <a:ln w="38100" cmpd="sng">
                      <a:pattFill prst="dkDnDiag">
                        <a:fgClr>
                          <a:srgbClr val="00CCFF"/>
                        </a:fgClr>
                        <a:bgClr>
                          <a:schemeClr val="tx1"/>
                        </a:bgClr>
                      </a:pattFill>
                      <a:prstDash val="solid"/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folHlink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pPr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mtClean="0">
                        <a:solidFill>
                          <a:srgbClr val="000000"/>
                        </a:solidFill>
                      </a:endParaRPr>
                    </a:p>
                  </p:txBody>
                </p:sp>
                <p:sp>
                  <p:nvSpPr>
                    <p:cNvPr id="20511" name="Freeform 31"/>
                    <p:cNvSpPr>
                      <a:spLocks/>
                    </p:cNvSpPr>
                    <p:nvPr/>
                  </p:nvSpPr>
                  <p:spPr bwMode="auto">
                    <a:xfrm>
                      <a:off x="1481" y="1975"/>
                      <a:ext cx="320" cy="1124"/>
                    </a:xfrm>
                    <a:custGeom>
                      <a:avLst/>
                      <a:gdLst>
                        <a:gd name="T0" fmla="*/ 320 w 320"/>
                        <a:gd name="T1" fmla="*/ 0 h 1124"/>
                        <a:gd name="T2" fmla="*/ 165 w 320"/>
                        <a:gd name="T3" fmla="*/ 100 h 1124"/>
                        <a:gd name="T4" fmla="*/ 156 w 320"/>
                        <a:gd name="T5" fmla="*/ 128 h 1124"/>
                        <a:gd name="T6" fmla="*/ 137 w 320"/>
                        <a:gd name="T7" fmla="*/ 146 h 1124"/>
                        <a:gd name="T8" fmla="*/ 119 w 320"/>
                        <a:gd name="T9" fmla="*/ 210 h 1124"/>
                        <a:gd name="T10" fmla="*/ 82 w 320"/>
                        <a:gd name="T11" fmla="*/ 539 h 1124"/>
                        <a:gd name="T12" fmla="*/ 0 w 320"/>
                        <a:gd name="T13" fmla="*/ 1124 h 112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320" h="1124">
                          <a:moveTo>
                            <a:pt x="320" y="0"/>
                          </a:moveTo>
                          <a:cubicBezTo>
                            <a:pt x="224" y="13"/>
                            <a:pt x="226" y="27"/>
                            <a:pt x="165" y="100"/>
                          </a:cubicBezTo>
                          <a:cubicBezTo>
                            <a:pt x="162" y="109"/>
                            <a:pt x="161" y="120"/>
                            <a:pt x="156" y="128"/>
                          </a:cubicBezTo>
                          <a:cubicBezTo>
                            <a:pt x="151" y="135"/>
                            <a:pt x="141" y="138"/>
                            <a:pt x="137" y="146"/>
                          </a:cubicBezTo>
                          <a:cubicBezTo>
                            <a:pt x="127" y="166"/>
                            <a:pt x="126" y="189"/>
                            <a:pt x="119" y="210"/>
                          </a:cubicBezTo>
                          <a:cubicBezTo>
                            <a:pt x="104" y="319"/>
                            <a:pt x="99" y="430"/>
                            <a:pt x="82" y="539"/>
                          </a:cubicBezTo>
                          <a:cubicBezTo>
                            <a:pt x="79" y="682"/>
                            <a:pt x="139" y="985"/>
                            <a:pt x="0" y="1124"/>
                          </a:cubicBezTo>
                        </a:path>
                      </a:pathLst>
                    </a:custGeom>
                    <a:noFill/>
                    <a:ln w="38100" cmpd="sng">
                      <a:pattFill prst="dkDnDiag">
                        <a:fgClr>
                          <a:srgbClr val="00CCFF"/>
                        </a:fgClr>
                        <a:bgClr>
                          <a:schemeClr val="tx1"/>
                        </a:bgClr>
                      </a:pattFill>
                      <a:prstDash val="solid"/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folHlink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pPr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mtClean="0">
                        <a:solidFill>
                          <a:srgbClr val="000000"/>
                        </a:solidFill>
                      </a:endParaRPr>
                    </a:p>
                  </p:txBody>
                </p:sp>
                <p:sp>
                  <p:nvSpPr>
                    <p:cNvPr id="20512" name="Freeform 32"/>
                    <p:cNvSpPr>
                      <a:spLocks/>
                    </p:cNvSpPr>
                    <p:nvPr/>
                  </p:nvSpPr>
                  <p:spPr bwMode="auto">
                    <a:xfrm rot="600580">
                      <a:off x="2679" y="2217"/>
                      <a:ext cx="164" cy="339"/>
                    </a:xfrm>
                    <a:custGeom>
                      <a:avLst/>
                      <a:gdLst>
                        <a:gd name="T0" fmla="*/ 164 w 164"/>
                        <a:gd name="T1" fmla="*/ 0 h 339"/>
                        <a:gd name="T2" fmla="*/ 110 w 164"/>
                        <a:gd name="T3" fmla="*/ 165 h 339"/>
                        <a:gd name="T4" fmla="*/ 82 w 164"/>
                        <a:gd name="T5" fmla="*/ 265 h 339"/>
                        <a:gd name="T6" fmla="*/ 27 w 164"/>
                        <a:gd name="T7" fmla="*/ 329 h 339"/>
                        <a:gd name="T8" fmla="*/ 0 w 164"/>
                        <a:gd name="T9" fmla="*/ 339 h 33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164" h="339">
                          <a:moveTo>
                            <a:pt x="164" y="0"/>
                          </a:moveTo>
                          <a:cubicBezTo>
                            <a:pt x="146" y="55"/>
                            <a:pt x="128" y="110"/>
                            <a:pt x="110" y="165"/>
                          </a:cubicBezTo>
                          <a:cubicBezTo>
                            <a:pt x="100" y="196"/>
                            <a:pt x="99" y="237"/>
                            <a:pt x="82" y="265"/>
                          </a:cubicBezTo>
                          <a:cubicBezTo>
                            <a:pt x="71" y="284"/>
                            <a:pt x="46" y="317"/>
                            <a:pt x="27" y="329"/>
                          </a:cubicBezTo>
                          <a:cubicBezTo>
                            <a:pt x="19" y="334"/>
                            <a:pt x="0" y="339"/>
                            <a:pt x="0" y="339"/>
                          </a:cubicBezTo>
                        </a:path>
                      </a:pathLst>
                    </a:custGeom>
                    <a:noFill/>
                    <a:ln w="38100" cmpd="sng">
                      <a:pattFill prst="dkDnDiag">
                        <a:fgClr>
                          <a:srgbClr val="00CCFF"/>
                        </a:fgClr>
                        <a:bgClr>
                          <a:schemeClr val="tx1"/>
                        </a:bgClr>
                      </a:pattFill>
                      <a:prstDash val="solid"/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folHlink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pPr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mtClean="0">
                        <a:solidFill>
                          <a:srgbClr val="000000"/>
                        </a:solidFill>
                      </a:endParaRPr>
                    </a:p>
                  </p:txBody>
                </p:sp>
                <p:sp>
                  <p:nvSpPr>
                    <p:cNvPr id="20513" name="Freeform 33"/>
                    <p:cNvSpPr>
                      <a:spLocks/>
                    </p:cNvSpPr>
                    <p:nvPr/>
                  </p:nvSpPr>
                  <p:spPr bwMode="auto">
                    <a:xfrm>
                      <a:off x="2551" y="2359"/>
                      <a:ext cx="247" cy="64"/>
                    </a:xfrm>
                    <a:custGeom>
                      <a:avLst/>
                      <a:gdLst>
                        <a:gd name="T0" fmla="*/ 0 w 247"/>
                        <a:gd name="T1" fmla="*/ 64 h 64"/>
                        <a:gd name="T2" fmla="*/ 73 w 247"/>
                        <a:gd name="T3" fmla="*/ 18 h 64"/>
                        <a:gd name="T4" fmla="*/ 128 w 247"/>
                        <a:gd name="T5" fmla="*/ 0 h 64"/>
                        <a:gd name="T6" fmla="*/ 247 w 247"/>
                        <a:gd name="T7" fmla="*/ 18 h 6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</a:cxnLst>
                      <a:rect l="0" t="0" r="r" b="b"/>
                      <a:pathLst>
                        <a:path w="247" h="64">
                          <a:moveTo>
                            <a:pt x="0" y="64"/>
                          </a:moveTo>
                          <a:cubicBezTo>
                            <a:pt x="32" y="53"/>
                            <a:pt x="43" y="31"/>
                            <a:pt x="73" y="18"/>
                          </a:cubicBezTo>
                          <a:cubicBezTo>
                            <a:pt x="91" y="10"/>
                            <a:pt x="128" y="0"/>
                            <a:pt x="128" y="0"/>
                          </a:cubicBezTo>
                          <a:cubicBezTo>
                            <a:pt x="149" y="2"/>
                            <a:pt x="216" y="18"/>
                            <a:pt x="247" y="18"/>
                          </a:cubicBezTo>
                        </a:path>
                      </a:pathLst>
                    </a:custGeom>
                    <a:noFill/>
                    <a:ln w="38100" cmpd="sng">
                      <a:pattFill prst="dkDnDiag">
                        <a:fgClr>
                          <a:srgbClr val="00CCFF"/>
                        </a:fgClr>
                        <a:bgClr>
                          <a:schemeClr val="tx1"/>
                        </a:bgClr>
                      </a:pattFill>
                      <a:prstDash val="solid"/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folHlink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pPr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mtClean="0">
                        <a:solidFill>
                          <a:srgbClr val="000000"/>
                        </a:solidFill>
                      </a:endParaRPr>
                    </a:p>
                  </p:txBody>
                </p:sp>
                <p:sp>
                  <p:nvSpPr>
                    <p:cNvPr id="20514" name="Freeform 34"/>
                    <p:cNvSpPr>
                      <a:spLocks/>
                    </p:cNvSpPr>
                    <p:nvPr/>
                  </p:nvSpPr>
                  <p:spPr bwMode="auto">
                    <a:xfrm rot="-542778">
                      <a:off x="2160" y="2145"/>
                      <a:ext cx="1248" cy="1131"/>
                    </a:xfrm>
                    <a:custGeom>
                      <a:avLst/>
                      <a:gdLst>
                        <a:gd name="T0" fmla="*/ 978 w 978"/>
                        <a:gd name="T1" fmla="*/ 0 h 1380"/>
                        <a:gd name="T2" fmla="*/ 896 w 978"/>
                        <a:gd name="T3" fmla="*/ 301 h 1380"/>
                        <a:gd name="T4" fmla="*/ 814 w 978"/>
                        <a:gd name="T5" fmla="*/ 539 h 1380"/>
                        <a:gd name="T6" fmla="*/ 722 w 978"/>
                        <a:gd name="T7" fmla="*/ 722 h 1380"/>
                        <a:gd name="T8" fmla="*/ 695 w 978"/>
                        <a:gd name="T9" fmla="*/ 859 h 1380"/>
                        <a:gd name="T10" fmla="*/ 676 w 978"/>
                        <a:gd name="T11" fmla="*/ 877 h 1380"/>
                        <a:gd name="T12" fmla="*/ 622 w 978"/>
                        <a:gd name="T13" fmla="*/ 960 h 1380"/>
                        <a:gd name="T14" fmla="*/ 402 w 978"/>
                        <a:gd name="T15" fmla="*/ 1170 h 1380"/>
                        <a:gd name="T16" fmla="*/ 375 w 978"/>
                        <a:gd name="T17" fmla="*/ 1197 h 1380"/>
                        <a:gd name="T18" fmla="*/ 256 w 978"/>
                        <a:gd name="T19" fmla="*/ 1243 h 1380"/>
                        <a:gd name="T20" fmla="*/ 82 w 978"/>
                        <a:gd name="T21" fmla="*/ 1316 h 1380"/>
                        <a:gd name="T22" fmla="*/ 55 w 978"/>
                        <a:gd name="T23" fmla="*/ 1334 h 1380"/>
                        <a:gd name="T24" fmla="*/ 27 w 978"/>
                        <a:gd name="T25" fmla="*/ 1344 h 1380"/>
                        <a:gd name="T26" fmla="*/ 0 w 978"/>
                        <a:gd name="T27" fmla="*/ 1380 h 138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</a:cxnLst>
                      <a:rect l="0" t="0" r="r" b="b"/>
                      <a:pathLst>
                        <a:path w="978" h="1380">
                          <a:moveTo>
                            <a:pt x="978" y="0"/>
                          </a:moveTo>
                          <a:cubicBezTo>
                            <a:pt x="970" y="109"/>
                            <a:pt x="957" y="209"/>
                            <a:pt x="896" y="301"/>
                          </a:cubicBezTo>
                          <a:cubicBezTo>
                            <a:pt x="875" y="409"/>
                            <a:pt x="910" y="475"/>
                            <a:pt x="814" y="539"/>
                          </a:cubicBezTo>
                          <a:cubicBezTo>
                            <a:pt x="774" y="595"/>
                            <a:pt x="736" y="652"/>
                            <a:pt x="722" y="722"/>
                          </a:cubicBezTo>
                          <a:cubicBezTo>
                            <a:pt x="714" y="764"/>
                            <a:pt x="718" y="822"/>
                            <a:pt x="695" y="859"/>
                          </a:cubicBezTo>
                          <a:cubicBezTo>
                            <a:pt x="690" y="866"/>
                            <a:pt x="681" y="870"/>
                            <a:pt x="676" y="877"/>
                          </a:cubicBezTo>
                          <a:cubicBezTo>
                            <a:pt x="671" y="884"/>
                            <a:pt x="633" y="943"/>
                            <a:pt x="622" y="960"/>
                          </a:cubicBezTo>
                          <a:cubicBezTo>
                            <a:pt x="572" y="1038"/>
                            <a:pt x="478" y="1119"/>
                            <a:pt x="402" y="1170"/>
                          </a:cubicBezTo>
                          <a:cubicBezTo>
                            <a:pt x="391" y="1177"/>
                            <a:pt x="386" y="1190"/>
                            <a:pt x="375" y="1197"/>
                          </a:cubicBezTo>
                          <a:cubicBezTo>
                            <a:pt x="342" y="1219"/>
                            <a:pt x="294" y="1230"/>
                            <a:pt x="256" y="1243"/>
                          </a:cubicBezTo>
                          <a:cubicBezTo>
                            <a:pt x="199" y="1284"/>
                            <a:pt x="148" y="1295"/>
                            <a:pt x="82" y="1316"/>
                          </a:cubicBezTo>
                          <a:cubicBezTo>
                            <a:pt x="73" y="1322"/>
                            <a:pt x="65" y="1329"/>
                            <a:pt x="55" y="1334"/>
                          </a:cubicBezTo>
                          <a:cubicBezTo>
                            <a:pt x="46" y="1338"/>
                            <a:pt x="35" y="1338"/>
                            <a:pt x="27" y="1344"/>
                          </a:cubicBezTo>
                          <a:cubicBezTo>
                            <a:pt x="15" y="1354"/>
                            <a:pt x="0" y="1380"/>
                            <a:pt x="0" y="1380"/>
                          </a:cubicBezTo>
                        </a:path>
                      </a:pathLst>
                    </a:custGeom>
                    <a:noFill/>
                    <a:ln w="38100" cmpd="sng">
                      <a:pattFill prst="dkDnDiag">
                        <a:fgClr>
                          <a:srgbClr val="00CCFF"/>
                        </a:fgClr>
                        <a:bgClr>
                          <a:schemeClr val="tx1"/>
                        </a:bgClr>
                      </a:pattFill>
                      <a:prstDash val="solid"/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folHlink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pPr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mtClean="0">
                        <a:solidFill>
                          <a:srgbClr val="000000"/>
                        </a:solidFill>
                      </a:endParaRPr>
                    </a:p>
                  </p:txBody>
                </p:sp>
              </p:grpSp>
              <p:sp>
                <p:nvSpPr>
                  <p:cNvPr id="20515" name="Freeform 35"/>
                  <p:cNvSpPr>
                    <a:spLocks/>
                  </p:cNvSpPr>
                  <p:nvPr/>
                </p:nvSpPr>
                <p:spPr bwMode="auto">
                  <a:xfrm>
                    <a:off x="2244" y="1591"/>
                    <a:ext cx="14" cy="73"/>
                  </a:xfrm>
                  <a:custGeom>
                    <a:avLst/>
                    <a:gdLst>
                      <a:gd name="T0" fmla="*/ 14 w 14"/>
                      <a:gd name="T1" fmla="*/ 73 h 73"/>
                      <a:gd name="T2" fmla="*/ 5 w 14"/>
                      <a:gd name="T3" fmla="*/ 0 h 7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</a:cxnLst>
                    <a:rect l="0" t="0" r="r" b="b"/>
                    <a:pathLst>
                      <a:path w="14" h="73">
                        <a:moveTo>
                          <a:pt x="14" y="73"/>
                        </a:moveTo>
                        <a:cubicBezTo>
                          <a:pt x="0" y="31"/>
                          <a:pt x="5" y="55"/>
                          <a:pt x="5" y="0"/>
                        </a:cubicBezTo>
                      </a:path>
                    </a:pathLst>
                  </a:custGeom>
                  <a:noFill/>
                  <a:ln w="38100" cmpd="sng">
                    <a:pattFill prst="dkDnDiag">
                      <a:fgClr>
                        <a:srgbClr val="00CCFF"/>
                      </a:fgClr>
                      <a:bgClr>
                        <a:schemeClr val="tx1"/>
                      </a:bgClr>
                    </a:pattFill>
                    <a:prstDash val="solid"/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mtClean="0">
                      <a:solidFill>
                        <a:srgbClr val="000000"/>
                      </a:solidFill>
                    </a:endParaRPr>
                  </a:p>
                </p:txBody>
              </p:sp>
            </p:grpSp>
            <p:sp>
              <p:nvSpPr>
                <p:cNvPr id="20516" name="Freeform 36"/>
                <p:cNvSpPr>
                  <a:spLocks/>
                </p:cNvSpPr>
                <p:nvPr/>
              </p:nvSpPr>
              <p:spPr bwMode="auto">
                <a:xfrm>
                  <a:off x="1094" y="1748"/>
                  <a:ext cx="945" cy="933"/>
                </a:xfrm>
                <a:custGeom>
                  <a:avLst/>
                  <a:gdLst>
                    <a:gd name="T0" fmla="*/ 154 w 945"/>
                    <a:gd name="T1" fmla="*/ 318 h 933"/>
                    <a:gd name="T2" fmla="*/ 95 w 945"/>
                    <a:gd name="T3" fmla="*/ 393 h 933"/>
                    <a:gd name="T4" fmla="*/ 58 w 945"/>
                    <a:gd name="T5" fmla="*/ 521 h 933"/>
                    <a:gd name="T6" fmla="*/ 95 w 945"/>
                    <a:gd name="T7" fmla="*/ 933 h 933"/>
                    <a:gd name="T8" fmla="*/ 277 w 945"/>
                    <a:gd name="T9" fmla="*/ 887 h 933"/>
                    <a:gd name="T10" fmla="*/ 305 w 945"/>
                    <a:gd name="T11" fmla="*/ 869 h 933"/>
                    <a:gd name="T12" fmla="*/ 360 w 945"/>
                    <a:gd name="T13" fmla="*/ 851 h 933"/>
                    <a:gd name="T14" fmla="*/ 451 w 945"/>
                    <a:gd name="T15" fmla="*/ 796 h 933"/>
                    <a:gd name="T16" fmla="*/ 479 w 945"/>
                    <a:gd name="T17" fmla="*/ 777 h 933"/>
                    <a:gd name="T18" fmla="*/ 533 w 945"/>
                    <a:gd name="T19" fmla="*/ 759 h 933"/>
                    <a:gd name="T20" fmla="*/ 552 w 945"/>
                    <a:gd name="T21" fmla="*/ 741 h 933"/>
                    <a:gd name="T22" fmla="*/ 607 w 945"/>
                    <a:gd name="T23" fmla="*/ 723 h 933"/>
                    <a:gd name="T24" fmla="*/ 652 w 945"/>
                    <a:gd name="T25" fmla="*/ 686 h 933"/>
                    <a:gd name="T26" fmla="*/ 661 w 945"/>
                    <a:gd name="T27" fmla="*/ 659 h 933"/>
                    <a:gd name="T28" fmla="*/ 780 w 945"/>
                    <a:gd name="T29" fmla="*/ 604 h 933"/>
                    <a:gd name="T30" fmla="*/ 835 w 945"/>
                    <a:gd name="T31" fmla="*/ 585 h 933"/>
                    <a:gd name="T32" fmla="*/ 890 w 945"/>
                    <a:gd name="T33" fmla="*/ 567 h 933"/>
                    <a:gd name="T34" fmla="*/ 917 w 945"/>
                    <a:gd name="T35" fmla="*/ 540 h 933"/>
                    <a:gd name="T36" fmla="*/ 890 w 945"/>
                    <a:gd name="T37" fmla="*/ 430 h 933"/>
                    <a:gd name="T38" fmla="*/ 872 w 945"/>
                    <a:gd name="T39" fmla="*/ 375 h 933"/>
                    <a:gd name="T40" fmla="*/ 863 w 945"/>
                    <a:gd name="T41" fmla="*/ 348 h 933"/>
                    <a:gd name="T42" fmla="*/ 908 w 945"/>
                    <a:gd name="T43" fmla="*/ 183 h 933"/>
                    <a:gd name="T44" fmla="*/ 936 w 945"/>
                    <a:gd name="T45" fmla="*/ 101 h 933"/>
                    <a:gd name="T46" fmla="*/ 945 w 945"/>
                    <a:gd name="T47" fmla="*/ 73 h 933"/>
                    <a:gd name="T48" fmla="*/ 908 w 945"/>
                    <a:gd name="T49" fmla="*/ 0 h 933"/>
                    <a:gd name="T50" fmla="*/ 799 w 945"/>
                    <a:gd name="T51" fmla="*/ 73 h 933"/>
                    <a:gd name="T52" fmla="*/ 780 w 945"/>
                    <a:gd name="T53" fmla="*/ 92 h 933"/>
                    <a:gd name="T54" fmla="*/ 725 w 945"/>
                    <a:gd name="T55" fmla="*/ 110 h 933"/>
                    <a:gd name="T56" fmla="*/ 579 w 945"/>
                    <a:gd name="T57" fmla="*/ 211 h 933"/>
                    <a:gd name="T58" fmla="*/ 561 w 945"/>
                    <a:gd name="T59" fmla="*/ 265 h 933"/>
                    <a:gd name="T60" fmla="*/ 543 w 945"/>
                    <a:gd name="T61" fmla="*/ 339 h 933"/>
                    <a:gd name="T62" fmla="*/ 524 w 945"/>
                    <a:gd name="T63" fmla="*/ 320 h 933"/>
                    <a:gd name="T64" fmla="*/ 533 w 945"/>
                    <a:gd name="T65" fmla="*/ 284 h 933"/>
                    <a:gd name="T66" fmla="*/ 543 w 945"/>
                    <a:gd name="T67" fmla="*/ 229 h 933"/>
                    <a:gd name="T68" fmla="*/ 533 w 945"/>
                    <a:gd name="T69" fmla="*/ 201 h 933"/>
                    <a:gd name="T70" fmla="*/ 415 w 945"/>
                    <a:gd name="T71" fmla="*/ 256 h 933"/>
                    <a:gd name="T72" fmla="*/ 396 w 945"/>
                    <a:gd name="T73" fmla="*/ 275 h 933"/>
                    <a:gd name="T74" fmla="*/ 341 w 945"/>
                    <a:gd name="T75" fmla="*/ 293 h 933"/>
                    <a:gd name="T76" fmla="*/ 332 w 945"/>
                    <a:gd name="T77" fmla="*/ 393 h 933"/>
                    <a:gd name="T78" fmla="*/ 323 w 945"/>
                    <a:gd name="T79" fmla="*/ 421 h 933"/>
                    <a:gd name="T80" fmla="*/ 305 w 945"/>
                    <a:gd name="T81" fmla="*/ 393 h 933"/>
                    <a:gd name="T82" fmla="*/ 241 w 945"/>
                    <a:gd name="T83" fmla="*/ 339 h 933"/>
                    <a:gd name="T84" fmla="*/ 195 w 945"/>
                    <a:gd name="T85" fmla="*/ 412 h 933"/>
                    <a:gd name="T86" fmla="*/ 186 w 945"/>
                    <a:gd name="T87" fmla="*/ 348 h 933"/>
                    <a:gd name="T88" fmla="*/ 159 w 945"/>
                    <a:gd name="T89" fmla="*/ 339 h 933"/>
                    <a:gd name="T90" fmla="*/ 154 w 945"/>
                    <a:gd name="T91" fmla="*/ 318 h 9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945" h="933">
                      <a:moveTo>
                        <a:pt x="154" y="318"/>
                      </a:moveTo>
                      <a:cubicBezTo>
                        <a:pt x="148" y="380"/>
                        <a:pt x="151" y="374"/>
                        <a:pt x="95" y="393"/>
                      </a:cubicBezTo>
                      <a:cubicBezTo>
                        <a:pt x="73" y="454"/>
                        <a:pt x="68" y="442"/>
                        <a:pt x="58" y="521"/>
                      </a:cubicBezTo>
                      <a:cubicBezTo>
                        <a:pt x="52" y="625"/>
                        <a:pt x="0" y="872"/>
                        <a:pt x="95" y="933"/>
                      </a:cubicBezTo>
                      <a:cubicBezTo>
                        <a:pt x="159" y="924"/>
                        <a:pt x="214" y="903"/>
                        <a:pt x="277" y="887"/>
                      </a:cubicBezTo>
                      <a:cubicBezTo>
                        <a:pt x="286" y="881"/>
                        <a:pt x="295" y="873"/>
                        <a:pt x="305" y="869"/>
                      </a:cubicBezTo>
                      <a:cubicBezTo>
                        <a:pt x="323" y="861"/>
                        <a:pt x="360" y="851"/>
                        <a:pt x="360" y="851"/>
                      </a:cubicBezTo>
                      <a:cubicBezTo>
                        <a:pt x="380" y="830"/>
                        <a:pt x="423" y="805"/>
                        <a:pt x="451" y="796"/>
                      </a:cubicBezTo>
                      <a:cubicBezTo>
                        <a:pt x="460" y="790"/>
                        <a:pt x="469" y="782"/>
                        <a:pt x="479" y="777"/>
                      </a:cubicBezTo>
                      <a:cubicBezTo>
                        <a:pt x="496" y="769"/>
                        <a:pt x="533" y="759"/>
                        <a:pt x="533" y="759"/>
                      </a:cubicBezTo>
                      <a:cubicBezTo>
                        <a:pt x="539" y="753"/>
                        <a:pt x="544" y="745"/>
                        <a:pt x="552" y="741"/>
                      </a:cubicBezTo>
                      <a:cubicBezTo>
                        <a:pt x="569" y="733"/>
                        <a:pt x="607" y="723"/>
                        <a:pt x="607" y="723"/>
                      </a:cubicBezTo>
                      <a:cubicBezTo>
                        <a:pt x="620" y="709"/>
                        <a:pt x="640" y="701"/>
                        <a:pt x="652" y="686"/>
                      </a:cubicBezTo>
                      <a:cubicBezTo>
                        <a:pt x="658" y="679"/>
                        <a:pt x="654" y="666"/>
                        <a:pt x="661" y="659"/>
                      </a:cubicBezTo>
                      <a:cubicBezTo>
                        <a:pt x="699" y="621"/>
                        <a:pt x="733" y="617"/>
                        <a:pt x="780" y="604"/>
                      </a:cubicBezTo>
                      <a:cubicBezTo>
                        <a:pt x="810" y="596"/>
                        <a:pt x="806" y="595"/>
                        <a:pt x="835" y="585"/>
                      </a:cubicBezTo>
                      <a:cubicBezTo>
                        <a:pt x="853" y="579"/>
                        <a:pt x="890" y="567"/>
                        <a:pt x="890" y="567"/>
                      </a:cubicBezTo>
                      <a:cubicBezTo>
                        <a:pt x="899" y="558"/>
                        <a:pt x="914" y="552"/>
                        <a:pt x="917" y="540"/>
                      </a:cubicBezTo>
                      <a:cubicBezTo>
                        <a:pt x="917" y="540"/>
                        <a:pt x="890" y="431"/>
                        <a:pt x="890" y="430"/>
                      </a:cubicBezTo>
                      <a:cubicBezTo>
                        <a:pt x="885" y="411"/>
                        <a:pt x="878" y="393"/>
                        <a:pt x="872" y="375"/>
                      </a:cubicBezTo>
                      <a:cubicBezTo>
                        <a:pt x="869" y="366"/>
                        <a:pt x="863" y="348"/>
                        <a:pt x="863" y="348"/>
                      </a:cubicBezTo>
                      <a:cubicBezTo>
                        <a:pt x="874" y="216"/>
                        <a:pt x="852" y="269"/>
                        <a:pt x="908" y="183"/>
                      </a:cubicBezTo>
                      <a:cubicBezTo>
                        <a:pt x="909" y="181"/>
                        <a:pt x="931" y="116"/>
                        <a:pt x="936" y="101"/>
                      </a:cubicBezTo>
                      <a:cubicBezTo>
                        <a:pt x="939" y="92"/>
                        <a:pt x="945" y="73"/>
                        <a:pt x="945" y="73"/>
                      </a:cubicBezTo>
                      <a:cubicBezTo>
                        <a:pt x="924" y="11"/>
                        <a:pt x="940" y="32"/>
                        <a:pt x="908" y="0"/>
                      </a:cubicBezTo>
                      <a:cubicBezTo>
                        <a:pt x="872" y="24"/>
                        <a:pt x="835" y="49"/>
                        <a:pt x="799" y="73"/>
                      </a:cubicBezTo>
                      <a:cubicBezTo>
                        <a:pt x="792" y="78"/>
                        <a:pt x="788" y="88"/>
                        <a:pt x="780" y="92"/>
                      </a:cubicBezTo>
                      <a:cubicBezTo>
                        <a:pt x="763" y="101"/>
                        <a:pt x="725" y="110"/>
                        <a:pt x="725" y="110"/>
                      </a:cubicBezTo>
                      <a:cubicBezTo>
                        <a:pt x="672" y="145"/>
                        <a:pt x="624" y="163"/>
                        <a:pt x="579" y="211"/>
                      </a:cubicBezTo>
                      <a:cubicBezTo>
                        <a:pt x="573" y="229"/>
                        <a:pt x="565" y="247"/>
                        <a:pt x="561" y="265"/>
                      </a:cubicBezTo>
                      <a:cubicBezTo>
                        <a:pt x="555" y="290"/>
                        <a:pt x="543" y="339"/>
                        <a:pt x="543" y="339"/>
                      </a:cubicBezTo>
                      <a:cubicBezTo>
                        <a:pt x="537" y="333"/>
                        <a:pt x="526" y="329"/>
                        <a:pt x="524" y="320"/>
                      </a:cubicBezTo>
                      <a:cubicBezTo>
                        <a:pt x="522" y="308"/>
                        <a:pt x="530" y="296"/>
                        <a:pt x="533" y="284"/>
                      </a:cubicBezTo>
                      <a:cubicBezTo>
                        <a:pt x="537" y="266"/>
                        <a:pt x="540" y="247"/>
                        <a:pt x="543" y="229"/>
                      </a:cubicBezTo>
                      <a:cubicBezTo>
                        <a:pt x="540" y="220"/>
                        <a:pt x="542" y="204"/>
                        <a:pt x="533" y="201"/>
                      </a:cubicBezTo>
                      <a:cubicBezTo>
                        <a:pt x="505" y="192"/>
                        <a:pt x="445" y="246"/>
                        <a:pt x="415" y="256"/>
                      </a:cubicBezTo>
                      <a:cubicBezTo>
                        <a:pt x="409" y="262"/>
                        <a:pt x="404" y="271"/>
                        <a:pt x="396" y="275"/>
                      </a:cubicBezTo>
                      <a:cubicBezTo>
                        <a:pt x="379" y="284"/>
                        <a:pt x="341" y="293"/>
                        <a:pt x="341" y="293"/>
                      </a:cubicBezTo>
                      <a:cubicBezTo>
                        <a:pt x="338" y="326"/>
                        <a:pt x="337" y="360"/>
                        <a:pt x="332" y="393"/>
                      </a:cubicBezTo>
                      <a:cubicBezTo>
                        <a:pt x="331" y="403"/>
                        <a:pt x="333" y="421"/>
                        <a:pt x="323" y="421"/>
                      </a:cubicBezTo>
                      <a:cubicBezTo>
                        <a:pt x="312" y="421"/>
                        <a:pt x="311" y="402"/>
                        <a:pt x="305" y="393"/>
                      </a:cubicBezTo>
                      <a:cubicBezTo>
                        <a:pt x="295" y="295"/>
                        <a:pt x="310" y="267"/>
                        <a:pt x="241" y="339"/>
                      </a:cubicBezTo>
                      <a:cubicBezTo>
                        <a:pt x="227" y="381"/>
                        <a:pt x="241" y="397"/>
                        <a:pt x="195" y="412"/>
                      </a:cubicBezTo>
                      <a:cubicBezTo>
                        <a:pt x="192" y="391"/>
                        <a:pt x="196" y="367"/>
                        <a:pt x="186" y="348"/>
                      </a:cubicBezTo>
                      <a:cubicBezTo>
                        <a:pt x="182" y="339"/>
                        <a:pt x="166" y="345"/>
                        <a:pt x="159" y="339"/>
                      </a:cubicBezTo>
                      <a:cubicBezTo>
                        <a:pt x="154" y="334"/>
                        <a:pt x="156" y="325"/>
                        <a:pt x="154" y="31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mtClean="0">
                    <a:solidFill>
                      <a:srgbClr val="000000"/>
                    </a:solidFill>
                  </a:endParaRPr>
                </a:p>
              </p:txBody>
            </p:sp>
          </p:grpSp>
          <p:sp>
            <p:nvSpPr>
              <p:cNvPr id="20517" name="Line 37"/>
              <p:cNvSpPr>
                <a:spLocks noChangeShapeType="1"/>
              </p:cNvSpPr>
              <p:nvPr/>
            </p:nvSpPr>
            <p:spPr bwMode="auto">
              <a:xfrm flipV="1">
                <a:off x="336" y="1536"/>
                <a:ext cx="0" cy="1248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0518" name="Line 38"/>
              <p:cNvSpPr>
                <a:spLocks noChangeShapeType="1"/>
              </p:cNvSpPr>
              <p:nvPr/>
            </p:nvSpPr>
            <p:spPr bwMode="auto">
              <a:xfrm flipV="1">
                <a:off x="1134" y="1197"/>
                <a:ext cx="0" cy="100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mtClean="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20519" name="Line 39"/>
            <p:cNvSpPr>
              <a:spLocks noChangeShapeType="1"/>
            </p:cNvSpPr>
            <p:nvPr/>
          </p:nvSpPr>
          <p:spPr bwMode="auto">
            <a:xfrm flipV="1">
              <a:off x="354" y="1791"/>
              <a:ext cx="768" cy="288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prstDash val="sysDot"/>
              <a:round/>
              <a:headEnd type="arrow" w="med" len="med"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20520" name="Text Box 40"/>
            <p:cNvSpPr txBox="1">
              <a:spLocks noChangeArrowheads="1"/>
            </p:cNvSpPr>
            <p:nvPr/>
          </p:nvSpPr>
          <p:spPr bwMode="auto">
            <a:xfrm rot="-1155558">
              <a:off x="480" y="1680"/>
              <a:ext cx="576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US" sz="1200" b="1" i="1" smtClean="0">
                  <a:solidFill>
                    <a:srgbClr val="000000"/>
                  </a:solidFill>
                  <a:latin typeface="Tahoma" pitchFamily="34" charset="0"/>
                </a:rPr>
                <a:t>2 – 3 cm</a:t>
              </a:r>
            </a:p>
          </p:txBody>
        </p:sp>
      </p:grpSp>
      <p:grpSp>
        <p:nvGrpSpPr>
          <p:cNvPr id="20521" name="Group 41"/>
          <p:cNvGrpSpPr>
            <a:grpSpLocks/>
          </p:cNvGrpSpPr>
          <p:nvPr/>
        </p:nvGrpSpPr>
        <p:grpSpPr bwMode="auto">
          <a:xfrm>
            <a:off x="4419600" y="3733800"/>
            <a:ext cx="4419600" cy="2895600"/>
            <a:chOff x="2688" y="2160"/>
            <a:chExt cx="2784" cy="1824"/>
          </a:xfrm>
        </p:grpSpPr>
        <p:grpSp>
          <p:nvGrpSpPr>
            <p:cNvPr id="20522" name="Group 42"/>
            <p:cNvGrpSpPr>
              <a:grpSpLocks/>
            </p:cNvGrpSpPr>
            <p:nvPr/>
          </p:nvGrpSpPr>
          <p:grpSpPr bwMode="auto">
            <a:xfrm>
              <a:off x="2688" y="2160"/>
              <a:ext cx="2784" cy="1824"/>
              <a:chOff x="2688" y="2160"/>
              <a:chExt cx="2784" cy="1824"/>
            </a:xfrm>
          </p:grpSpPr>
          <p:grpSp>
            <p:nvGrpSpPr>
              <p:cNvPr id="20523" name="Group 43"/>
              <p:cNvGrpSpPr>
                <a:grpSpLocks/>
              </p:cNvGrpSpPr>
              <p:nvPr/>
            </p:nvGrpSpPr>
            <p:grpSpPr bwMode="auto">
              <a:xfrm>
                <a:off x="2688" y="2160"/>
                <a:ext cx="2784" cy="1824"/>
                <a:chOff x="2688" y="2160"/>
                <a:chExt cx="2784" cy="1824"/>
              </a:xfrm>
            </p:grpSpPr>
            <p:sp>
              <p:nvSpPr>
                <p:cNvPr id="20524" name="AutoShape 44"/>
                <p:cNvSpPr>
                  <a:spLocks noChangeArrowheads="1"/>
                </p:cNvSpPr>
                <p:nvPr/>
              </p:nvSpPr>
              <p:spPr bwMode="auto">
                <a:xfrm rot="1563726">
                  <a:off x="2772" y="2592"/>
                  <a:ext cx="2151" cy="273"/>
                </a:xfrm>
                <a:prstGeom prst="homePlate">
                  <a:avLst>
                    <a:gd name="adj" fmla="val 138578"/>
                  </a:avLst>
                </a:prstGeom>
                <a:solidFill>
                  <a:srgbClr val="CC99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0525" name="Rectangle 45"/>
                <p:cNvSpPr>
                  <a:spLocks noChangeArrowheads="1"/>
                </p:cNvSpPr>
                <p:nvPr/>
              </p:nvSpPr>
              <p:spPr bwMode="auto">
                <a:xfrm>
                  <a:off x="4812" y="2832"/>
                  <a:ext cx="144" cy="768"/>
                </a:xfrm>
                <a:prstGeom prst="rect">
                  <a:avLst/>
                </a:prstGeom>
                <a:solidFill>
                  <a:srgbClr val="CC33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0526" name="Line 46"/>
                <p:cNvSpPr>
                  <a:spLocks noChangeShapeType="1"/>
                </p:cNvSpPr>
                <p:nvPr/>
              </p:nvSpPr>
              <p:spPr bwMode="auto">
                <a:xfrm>
                  <a:off x="3312" y="3360"/>
                  <a:ext cx="2160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prstDash val="dash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0527" name="AutoShape 47"/>
                <p:cNvSpPr>
                  <a:spLocks/>
                </p:cNvSpPr>
                <p:nvPr/>
              </p:nvSpPr>
              <p:spPr bwMode="auto">
                <a:xfrm rot="5400000">
                  <a:off x="4657" y="2882"/>
                  <a:ext cx="381" cy="1056"/>
                </a:xfrm>
                <a:prstGeom prst="leftBracket">
                  <a:avLst>
                    <a:gd name="adj" fmla="val 23097"/>
                  </a:avLst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0528" name="Line 48"/>
                <p:cNvSpPr>
                  <a:spLocks noChangeShapeType="1"/>
                </p:cNvSpPr>
                <p:nvPr/>
              </p:nvSpPr>
              <p:spPr bwMode="auto">
                <a:xfrm>
                  <a:off x="4512" y="3456"/>
                  <a:ext cx="672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0529" name="AutoShape 49"/>
                <p:cNvSpPr>
                  <a:spLocks/>
                </p:cNvSpPr>
                <p:nvPr/>
              </p:nvSpPr>
              <p:spPr bwMode="auto">
                <a:xfrm rot="16200000">
                  <a:off x="4752" y="3360"/>
                  <a:ext cx="240" cy="432"/>
                </a:xfrm>
                <a:prstGeom prst="leftBracket">
                  <a:avLst>
                    <a:gd name="adj" fmla="val 0"/>
                  </a:avLst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0530" name="Line 50"/>
                <p:cNvSpPr>
                  <a:spLocks noChangeShapeType="1"/>
                </p:cNvSpPr>
                <p:nvPr/>
              </p:nvSpPr>
              <p:spPr bwMode="auto">
                <a:xfrm flipH="1">
                  <a:off x="4320" y="3600"/>
                  <a:ext cx="33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0531" name="Line 51"/>
                <p:cNvSpPr>
                  <a:spLocks noChangeShapeType="1"/>
                </p:cNvSpPr>
                <p:nvPr/>
              </p:nvSpPr>
              <p:spPr bwMode="auto">
                <a:xfrm>
                  <a:off x="5376" y="3600"/>
                  <a:ext cx="0" cy="384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0532" name="Arc 52"/>
                <p:cNvSpPr>
                  <a:spLocks/>
                </p:cNvSpPr>
                <p:nvPr/>
              </p:nvSpPr>
              <p:spPr bwMode="auto">
                <a:xfrm rot="5756860">
                  <a:off x="3996" y="3484"/>
                  <a:ext cx="304" cy="328"/>
                </a:xfrm>
                <a:custGeom>
                  <a:avLst/>
                  <a:gdLst>
                    <a:gd name="G0" fmla="+- 0 0 0"/>
                    <a:gd name="G1" fmla="+- 21042 0 0"/>
                    <a:gd name="G2" fmla="+- 21600 0 0"/>
                    <a:gd name="T0" fmla="*/ 4880 w 21600"/>
                    <a:gd name="T1" fmla="*/ 0 h 21042"/>
                    <a:gd name="T2" fmla="*/ 21600 w 21600"/>
                    <a:gd name="T3" fmla="*/ 21042 h 21042"/>
                    <a:gd name="T4" fmla="*/ 0 w 21600"/>
                    <a:gd name="T5" fmla="*/ 21042 h 210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600" h="21042" fill="none" extrusionOk="0">
                      <a:moveTo>
                        <a:pt x="4879" y="0"/>
                      </a:moveTo>
                      <a:cubicBezTo>
                        <a:pt x="14669" y="2270"/>
                        <a:pt x="21600" y="10992"/>
                        <a:pt x="21600" y="21042"/>
                      </a:cubicBezTo>
                    </a:path>
                    <a:path w="21600" h="21042" stroke="0" extrusionOk="0">
                      <a:moveTo>
                        <a:pt x="4879" y="0"/>
                      </a:moveTo>
                      <a:cubicBezTo>
                        <a:pt x="14669" y="2270"/>
                        <a:pt x="21600" y="10992"/>
                        <a:pt x="21600" y="21042"/>
                      </a:cubicBezTo>
                      <a:lnTo>
                        <a:pt x="0" y="21042"/>
                      </a:lnTo>
                      <a:close/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0533" name="Line 53"/>
                <p:cNvSpPr>
                  <a:spLocks noChangeShapeType="1"/>
                </p:cNvSpPr>
                <p:nvPr/>
              </p:nvSpPr>
              <p:spPr bwMode="auto">
                <a:xfrm>
                  <a:off x="4656" y="3696"/>
                  <a:ext cx="0" cy="24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0534" name="Line 54"/>
                <p:cNvSpPr>
                  <a:spLocks noChangeShapeType="1"/>
                </p:cNvSpPr>
                <p:nvPr/>
              </p:nvSpPr>
              <p:spPr bwMode="auto">
                <a:xfrm>
                  <a:off x="2688" y="2160"/>
                  <a:ext cx="2448" cy="1200"/>
                </a:xfrm>
                <a:prstGeom prst="line">
                  <a:avLst/>
                </a:prstGeom>
                <a:noFill/>
                <a:ln w="31750">
                  <a:solidFill>
                    <a:srgbClr val="993366"/>
                  </a:solidFill>
                  <a:prstDash val="dash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mtClean="0">
                    <a:solidFill>
                      <a:srgbClr val="000000"/>
                    </a:solidFill>
                  </a:endParaRPr>
                </a:p>
              </p:txBody>
            </p:sp>
          </p:grpSp>
          <p:sp>
            <p:nvSpPr>
              <p:cNvPr id="20535" name="Text Box 55"/>
              <p:cNvSpPr txBox="1">
                <a:spLocks noChangeArrowheads="1"/>
              </p:cNvSpPr>
              <p:nvPr/>
            </p:nvSpPr>
            <p:spPr bwMode="auto">
              <a:xfrm rot="-4484574">
                <a:off x="3375" y="3009"/>
                <a:ext cx="528" cy="17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fontAlgn="base">
                  <a:spcBef>
                    <a:spcPct val="50000"/>
                  </a:spcBef>
                  <a:spcAft>
                    <a:spcPct val="0"/>
                  </a:spcAft>
                </a:pPr>
                <a:r>
                  <a:rPr lang="en-US" sz="1200" b="1" i="1" smtClean="0">
                    <a:solidFill>
                      <a:srgbClr val="000000"/>
                    </a:solidFill>
                    <a:latin typeface="Tahoma" pitchFamily="34" charset="0"/>
                  </a:rPr>
                  <a:t>70 - 80</a:t>
                </a:r>
              </a:p>
            </p:txBody>
          </p:sp>
          <p:sp>
            <p:nvSpPr>
              <p:cNvPr id="20536" name="Oval 56"/>
              <p:cNvSpPr>
                <a:spLocks noChangeArrowheads="1"/>
              </p:cNvSpPr>
              <p:nvPr/>
            </p:nvSpPr>
            <p:spPr bwMode="auto">
              <a:xfrm flipV="1">
                <a:off x="3640" y="2907"/>
                <a:ext cx="29" cy="29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tx2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mtClean="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20537" name="Arc 57"/>
            <p:cNvSpPr>
              <a:spLocks/>
            </p:cNvSpPr>
            <p:nvPr/>
          </p:nvSpPr>
          <p:spPr bwMode="auto">
            <a:xfrm rot="19234657" flipH="1">
              <a:off x="3750" y="2907"/>
              <a:ext cx="467" cy="624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17532"/>
                <a:gd name="T1" fmla="*/ 0 h 21600"/>
                <a:gd name="T2" fmla="*/ 17532 w 17532"/>
                <a:gd name="T3" fmla="*/ 8982 h 21600"/>
                <a:gd name="T4" fmla="*/ 0 w 17532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7532" h="21600" fill="none" extrusionOk="0">
                  <a:moveTo>
                    <a:pt x="-1" y="0"/>
                  </a:moveTo>
                  <a:cubicBezTo>
                    <a:pt x="6948" y="0"/>
                    <a:pt x="13472" y="3342"/>
                    <a:pt x="17531" y="8982"/>
                  </a:cubicBezTo>
                </a:path>
                <a:path w="17532" h="21600" stroke="0" extrusionOk="0">
                  <a:moveTo>
                    <a:pt x="-1" y="0"/>
                  </a:moveTo>
                  <a:cubicBezTo>
                    <a:pt x="6948" y="0"/>
                    <a:pt x="13472" y="3342"/>
                    <a:pt x="17531" y="8982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19050">
              <a:solidFill>
                <a:srgbClr val="FF0000"/>
              </a:solidFill>
              <a:round/>
              <a:headEnd type="arrow" w="med" len="med"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</p:grpSp>
      <p:sp>
        <p:nvSpPr>
          <p:cNvPr id="20538" name="Text Box 58"/>
          <p:cNvSpPr txBox="1">
            <a:spLocks noChangeArrowheads="1"/>
          </p:cNvSpPr>
          <p:nvPr/>
        </p:nvSpPr>
        <p:spPr bwMode="auto">
          <a:xfrm>
            <a:off x="381000" y="1371600"/>
            <a:ext cx="30480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en-US" sz="1600" b="1" smtClean="0">
                <a:solidFill>
                  <a:srgbClr val="000000"/>
                </a:solidFill>
                <a:latin typeface="Tahoma" pitchFamily="34" charset="0"/>
              </a:rPr>
              <a:t>Cara menggunakan pahat :</a:t>
            </a:r>
          </a:p>
        </p:txBody>
      </p:sp>
      <p:grpSp>
        <p:nvGrpSpPr>
          <p:cNvPr id="20539" name="Group 59"/>
          <p:cNvGrpSpPr>
            <a:grpSpLocks/>
          </p:cNvGrpSpPr>
          <p:nvPr/>
        </p:nvGrpSpPr>
        <p:grpSpPr bwMode="auto">
          <a:xfrm>
            <a:off x="123825" y="104775"/>
            <a:ext cx="8915400" cy="6643688"/>
            <a:chOff x="78" y="66"/>
            <a:chExt cx="5616" cy="4185"/>
          </a:xfrm>
        </p:grpSpPr>
        <p:sp>
          <p:nvSpPr>
            <p:cNvPr id="20540" name="Rectangle 60"/>
            <p:cNvSpPr>
              <a:spLocks noChangeArrowheads="1"/>
            </p:cNvSpPr>
            <p:nvPr/>
          </p:nvSpPr>
          <p:spPr bwMode="auto">
            <a:xfrm>
              <a:off x="78" y="75"/>
              <a:ext cx="5616" cy="4176"/>
            </a:xfrm>
            <a:prstGeom prst="rect">
              <a:avLst/>
            </a:prstGeom>
            <a:noFill/>
            <a:ln w="31750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20541" name="Line 61"/>
            <p:cNvSpPr>
              <a:spLocks noChangeShapeType="1"/>
            </p:cNvSpPr>
            <p:nvPr/>
          </p:nvSpPr>
          <p:spPr bwMode="auto">
            <a:xfrm>
              <a:off x="78" y="638"/>
              <a:ext cx="5616" cy="0"/>
            </a:xfrm>
            <a:prstGeom prst="line">
              <a:avLst/>
            </a:prstGeom>
            <a:noFill/>
            <a:ln w="31750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20542" name="Line 62"/>
            <p:cNvSpPr>
              <a:spLocks noChangeShapeType="1"/>
            </p:cNvSpPr>
            <p:nvPr/>
          </p:nvSpPr>
          <p:spPr bwMode="auto">
            <a:xfrm>
              <a:off x="78" y="779"/>
              <a:ext cx="5616" cy="0"/>
            </a:xfrm>
            <a:prstGeom prst="line">
              <a:avLst/>
            </a:prstGeom>
            <a:noFill/>
            <a:ln w="31750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20543" name="Line 63"/>
            <p:cNvSpPr>
              <a:spLocks noChangeShapeType="1"/>
            </p:cNvSpPr>
            <p:nvPr/>
          </p:nvSpPr>
          <p:spPr bwMode="auto">
            <a:xfrm>
              <a:off x="1710" y="75"/>
              <a:ext cx="0" cy="704"/>
            </a:xfrm>
            <a:prstGeom prst="line">
              <a:avLst/>
            </a:prstGeom>
            <a:noFill/>
            <a:ln w="31750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20544" name="Text Box 64"/>
            <p:cNvSpPr txBox="1">
              <a:spLocks noChangeArrowheads="1"/>
            </p:cNvSpPr>
            <p:nvPr/>
          </p:nvSpPr>
          <p:spPr bwMode="auto">
            <a:xfrm>
              <a:off x="414" y="620"/>
              <a:ext cx="1194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US" sz="1200" b="1" smtClean="0">
                  <a:solidFill>
                    <a:srgbClr val="0000FF"/>
                  </a:solidFill>
                  <a:latin typeface="Tahoma" pitchFamily="34" charset="0"/>
                </a:rPr>
                <a:t>ALAT KERJA</a:t>
              </a:r>
            </a:p>
          </p:txBody>
        </p:sp>
        <p:sp>
          <p:nvSpPr>
            <p:cNvPr id="20547" name="Line 67"/>
            <p:cNvSpPr>
              <a:spLocks noChangeShapeType="1"/>
            </p:cNvSpPr>
            <p:nvPr/>
          </p:nvSpPr>
          <p:spPr bwMode="auto">
            <a:xfrm>
              <a:off x="4416" y="66"/>
              <a:ext cx="0" cy="720"/>
            </a:xfrm>
            <a:prstGeom prst="line">
              <a:avLst/>
            </a:prstGeom>
            <a:noFill/>
            <a:ln w="31750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20548" name="Text Box 68"/>
            <p:cNvSpPr txBox="1">
              <a:spLocks noChangeArrowheads="1"/>
            </p:cNvSpPr>
            <p:nvPr/>
          </p:nvSpPr>
          <p:spPr bwMode="auto">
            <a:xfrm>
              <a:off x="2642" y="612"/>
              <a:ext cx="502" cy="1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US" sz="1300" b="1" i="1" smtClean="0">
                  <a:solidFill>
                    <a:srgbClr val="FF0066"/>
                  </a:solidFill>
                  <a:latin typeface="Tahoma" pitchFamily="34" charset="0"/>
                </a:rPr>
                <a:t>BASIC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9072050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13" name="Text Box 9"/>
          <p:cNvSpPr txBox="1">
            <a:spLocks noChangeArrowheads="1"/>
          </p:cNvSpPr>
          <p:nvPr/>
        </p:nvSpPr>
        <p:spPr bwMode="auto">
          <a:xfrm>
            <a:off x="2790825" y="211138"/>
            <a:ext cx="41910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US" sz="1600" b="1" smtClean="0">
                <a:solidFill>
                  <a:srgbClr val="000000"/>
                </a:solidFill>
                <a:latin typeface="Tahoma" pitchFamily="34" charset="0"/>
              </a:rPr>
              <a:t>KIKIR</a:t>
            </a:r>
          </a:p>
        </p:txBody>
      </p:sp>
      <p:sp>
        <p:nvSpPr>
          <p:cNvPr id="21515" name="Text Box 11"/>
          <p:cNvSpPr txBox="1">
            <a:spLocks noChangeArrowheads="1"/>
          </p:cNvSpPr>
          <p:nvPr/>
        </p:nvSpPr>
        <p:spPr bwMode="auto">
          <a:xfrm>
            <a:off x="7362825" y="1012825"/>
            <a:ext cx="152400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endParaRPr lang="en-US" sz="1000" b="1" smtClean="0">
              <a:solidFill>
                <a:srgbClr val="000000"/>
              </a:solidFill>
              <a:latin typeface="Tahoma" pitchFamily="34" charset="0"/>
            </a:endParaRPr>
          </a:p>
        </p:txBody>
      </p:sp>
      <p:sp>
        <p:nvSpPr>
          <p:cNvPr id="21516" name="Text Box 12"/>
          <p:cNvSpPr txBox="1">
            <a:spLocks noChangeArrowheads="1"/>
          </p:cNvSpPr>
          <p:nvPr/>
        </p:nvSpPr>
        <p:spPr bwMode="auto">
          <a:xfrm>
            <a:off x="7667625" y="417513"/>
            <a:ext cx="9144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US" sz="1600" b="1" smtClean="0">
                <a:solidFill>
                  <a:srgbClr val="000000"/>
                </a:solidFill>
                <a:latin typeface="Tahoma" pitchFamily="34" charset="0"/>
              </a:rPr>
              <a:t>16</a:t>
            </a:r>
          </a:p>
        </p:txBody>
      </p:sp>
      <p:sp>
        <p:nvSpPr>
          <p:cNvPr id="21521" name="Text Box 17"/>
          <p:cNvSpPr txBox="1">
            <a:spLocks noChangeArrowheads="1"/>
          </p:cNvSpPr>
          <p:nvPr/>
        </p:nvSpPr>
        <p:spPr bwMode="auto">
          <a:xfrm>
            <a:off x="2057400" y="1314450"/>
            <a:ext cx="5105400" cy="1581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>
              <a:defRPr>
                <a:solidFill>
                  <a:schemeClr val="tx1"/>
                </a:solidFill>
                <a:latin typeface="Arial" charset="0"/>
              </a:defRPr>
            </a:lvl1pPr>
            <a:lvl2pPr marL="914400" indent="-457200">
              <a:defRPr>
                <a:solidFill>
                  <a:schemeClr val="tx1"/>
                </a:solidFill>
                <a:latin typeface="Arial" charset="0"/>
              </a:defRPr>
            </a:lvl2pPr>
            <a:lvl3pPr marL="1371600" indent="-457200">
              <a:defRPr>
                <a:solidFill>
                  <a:schemeClr val="tx1"/>
                </a:solidFill>
                <a:latin typeface="Arial" charset="0"/>
              </a:defRPr>
            </a:lvl3pPr>
            <a:lvl4pPr marL="1828800" indent="-457200">
              <a:defRPr>
                <a:solidFill>
                  <a:schemeClr val="tx1"/>
                </a:solidFill>
                <a:latin typeface="Arial" charset="0"/>
              </a:defRPr>
            </a:lvl4pPr>
            <a:lvl5pPr marL="2286000" indent="-457200">
              <a:defRPr>
                <a:solidFill>
                  <a:schemeClr val="tx1"/>
                </a:solidFill>
                <a:latin typeface="Arial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en-US" sz="1400" b="1" smtClean="0">
                <a:solidFill>
                  <a:srgbClr val="FF0000"/>
                </a:solidFill>
                <a:latin typeface="Tahoma" pitchFamily="34" charset="0"/>
              </a:rPr>
              <a:t>Macam dan kegunaan Kikir :</a:t>
            </a:r>
          </a:p>
          <a:p>
            <a:pPr fontAlgn="base">
              <a:spcBef>
                <a:spcPct val="50000"/>
              </a:spcBef>
              <a:spcAft>
                <a:spcPct val="0"/>
              </a:spcAft>
              <a:buFontTx/>
              <a:buAutoNum type="arabicPeriod"/>
            </a:pPr>
            <a:r>
              <a:rPr lang="en-US" sz="1400" smtClean="0">
                <a:solidFill>
                  <a:srgbClr val="333399"/>
                </a:solidFill>
                <a:latin typeface="Tahoma" pitchFamily="34" charset="0"/>
              </a:rPr>
              <a:t>KIKIR DATAR / FLAT FILE.</a:t>
            </a:r>
          </a:p>
          <a:p>
            <a:pPr fontAlgn="base">
              <a:spcBef>
                <a:spcPct val="50000"/>
              </a:spcBef>
              <a:spcAft>
                <a:spcPct val="0"/>
              </a:spcAft>
              <a:buFontTx/>
              <a:buAutoNum type="arabicPeriod"/>
            </a:pPr>
            <a:r>
              <a:rPr lang="en-US" sz="1400" smtClean="0">
                <a:solidFill>
                  <a:srgbClr val="333399"/>
                </a:solidFill>
                <a:latin typeface="Tahoma" pitchFamily="34" charset="0"/>
              </a:rPr>
              <a:t>KIKIR SETENGAH BULAT / FLAT ROUND FILE.</a:t>
            </a:r>
          </a:p>
          <a:p>
            <a:pPr fontAlgn="base">
              <a:spcBef>
                <a:spcPct val="50000"/>
              </a:spcBef>
              <a:spcAft>
                <a:spcPct val="0"/>
              </a:spcAft>
              <a:buFontTx/>
              <a:buAutoNum type="arabicPeriod"/>
            </a:pPr>
            <a:r>
              <a:rPr lang="en-US" sz="1400" smtClean="0">
                <a:solidFill>
                  <a:srgbClr val="333399"/>
                </a:solidFill>
                <a:latin typeface="Tahoma" pitchFamily="34" charset="0"/>
              </a:rPr>
              <a:t>KIKIR PERSEGI / SQUARE FILE.</a:t>
            </a:r>
          </a:p>
          <a:p>
            <a:pPr fontAlgn="base">
              <a:spcBef>
                <a:spcPct val="50000"/>
              </a:spcBef>
              <a:spcAft>
                <a:spcPct val="0"/>
              </a:spcAft>
              <a:buFontTx/>
              <a:buAutoNum type="arabicPeriod"/>
            </a:pPr>
            <a:r>
              <a:rPr lang="en-US" sz="1400" smtClean="0">
                <a:solidFill>
                  <a:srgbClr val="333399"/>
                </a:solidFill>
                <a:latin typeface="Tahoma" pitchFamily="34" charset="0"/>
              </a:rPr>
              <a:t>KIKIR SEGI TIGA / TRIANGULAR FILE.</a:t>
            </a:r>
          </a:p>
        </p:txBody>
      </p:sp>
      <p:sp>
        <p:nvSpPr>
          <p:cNvPr id="21522" name="Text Box 18"/>
          <p:cNvSpPr txBox="1">
            <a:spLocks noChangeArrowheads="1"/>
          </p:cNvSpPr>
          <p:nvPr/>
        </p:nvSpPr>
        <p:spPr bwMode="auto">
          <a:xfrm>
            <a:off x="457200" y="3048000"/>
            <a:ext cx="32004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en-US" sz="1400" b="1" smtClean="0">
                <a:solidFill>
                  <a:srgbClr val="333399"/>
                </a:solidFill>
                <a:latin typeface="Tahoma" pitchFamily="34" charset="0"/>
              </a:rPr>
              <a:t>Mengikir pada Permukaan Rata.</a:t>
            </a:r>
          </a:p>
        </p:txBody>
      </p:sp>
      <p:graphicFrame>
        <p:nvGraphicFramePr>
          <p:cNvPr id="21523" name="Object 19"/>
          <p:cNvGraphicFramePr>
            <a:graphicFrameLocks noGrp="1" noChangeAspect="1"/>
          </p:cNvGraphicFramePr>
          <p:nvPr>
            <p:ph sz="half" idx="1"/>
          </p:nvPr>
        </p:nvGraphicFramePr>
        <p:xfrm>
          <a:off x="381000" y="3429000"/>
          <a:ext cx="2103438" cy="320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16" name="Image" r:id="rId3" imgW="3593651" imgH="7161905" progId="Photoshop.Image.7">
                  <p:embed/>
                </p:oleObj>
              </mc:Choice>
              <mc:Fallback>
                <p:oleObj name="Image" r:id="rId3" imgW="3593651" imgH="7161905" progId="Photoshop.Image.7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" y="3429000"/>
                        <a:ext cx="2103438" cy="3200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524" name="Object 20"/>
          <p:cNvGraphicFramePr>
            <a:graphicFrameLocks noGrp="1" noChangeAspect="1"/>
          </p:cNvGraphicFramePr>
          <p:nvPr>
            <p:ph sz="quarter" idx="2"/>
          </p:nvPr>
        </p:nvGraphicFramePr>
        <p:xfrm>
          <a:off x="3200400" y="3429000"/>
          <a:ext cx="2681288" cy="312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17" name="Image" r:id="rId5" imgW="5714286" imgH="6171429" progId="Photoshop.Image.7">
                  <p:embed/>
                </p:oleObj>
              </mc:Choice>
              <mc:Fallback>
                <p:oleObj name="Image" r:id="rId5" imgW="5714286" imgH="6171429" progId="Photoshop.Image.7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0400" y="3429000"/>
                        <a:ext cx="2681288" cy="3124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525" name="Object 21"/>
          <p:cNvGraphicFramePr>
            <a:graphicFrameLocks noGrp="1" noChangeAspect="1"/>
          </p:cNvGraphicFramePr>
          <p:nvPr>
            <p:ph sz="quarter" idx="3"/>
          </p:nvPr>
        </p:nvGraphicFramePr>
        <p:xfrm>
          <a:off x="6553200" y="3352800"/>
          <a:ext cx="2057400" cy="327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18" name="Image" r:id="rId7" imgW="3593651" imgH="7390476" progId="Photoshop.Image.7">
                  <p:embed/>
                </p:oleObj>
              </mc:Choice>
              <mc:Fallback>
                <p:oleObj name="Image" r:id="rId7" imgW="3593651" imgH="7390476" progId="Photoshop.Image.7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53200" y="3352800"/>
                        <a:ext cx="2057400" cy="3276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1526" name="Group 22"/>
          <p:cNvGrpSpPr>
            <a:grpSpLocks/>
          </p:cNvGrpSpPr>
          <p:nvPr/>
        </p:nvGrpSpPr>
        <p:grpSpPr bwMode="auto">
          <a:xfrm>
            <a:off x="123825" y="104775"/>
            <a:ext cx="8915400" cy="6643688"/>
            <a:chOff x="78" y="66"/>
            <a:chExt cx="5616" cy="4185"/>
          </a:xfrm>
        </p:grpSpPr>
        <p:sp>
          <p:nvSpPr>
            <p:cNvPr id="21527" name="Rectangle 23"/>
            <p:cNvSpPr>
              <a:spLocks noChangeArrowheads="1"/>
            </p:cNvSpPr>
            <p:nvPr/>
          </p:nvSpPr>
          <p:spPr bwMode="auto">
            <a:xfrm>
              <a:off x="78" y="75"/>
              <a:ext cx="5616" cy="4176"/>
            </a:xfrm>
            <a:prstGeom prst="rect">
              <a:avLst/>
            </a:prstGeom>
            <a:noFill/>
            <a:ln w="31750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21528" name="Line 24"/>
            <p:cNvSpPr>
              <a:spLocks noChangeShapeType="1"/>
            </p:cNvSpPr>
            <p:nvPr/>
          </p:nvSpPr>
          <p:spPr bwMode="auto">
            <a:xfrm>
              <a:off x="78" y="638"/>
              <a:ext cx="5616" cy="0"/>
            </a:xfrm>
            <a:prstGeom prst="line">
              <a:avLst/>
            </a:prstGeom>
            <a:noFill/>
            <a:ln w="31750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21529" name="Line 25"/>
            <p:cNvSpPr>
              <a:spLocks noChangeShapeType="1"/>
            </p:cNvSpPr>
            <p:nvPr/>
          </p:nvSpPr>
          <p:spPr bwMode="auto">
            <a:xfrm>
              <a:off x="78" y="779"/>
              <a:ext cx="5616" cy="0"/>
            </a:xfrm>
            <a:prstGeom prst="line">
              <a:avLst/>
            </a:prstGeom>
            <a:noFill/>
            <a:ln w="31750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21530" name="Line 26"/>
            <p:cNvSpPr>
              <a:spLocks noChangeShapeType="1"/>
            </p:cNvSpPr>
            <p:nvPr/>
          </p:nvSpPr>
          <p:spPr bwMode="auto">
            <a:xfrm>
              <a:off x="1710" y="75"/>
              <a:ext cx="0" cy="704"/>
            </a:xfrm>
            <a:prstGeom prst="line">
              <a:avLst/>
            </a:prstGeom>
            <a:noFill/>
            <a:ln w="31750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21531" name="Text Box 27"/>
            <p:cNvSpPr txBox="1">
              <a:spLocks noChangeArrowheads="1"/>
            </p:cNvSpPr>
            <p:nvPr/>
          </p:nvSpPr>
          <p:spPr bwMode="auto">
            <a:xfrm>
              <a:off x="414" y="620"/>
              <a:ext cx="1194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US" sz="1200" b="1" smtClean="0">
                  <a:solidFill>
                    <a:srgbClr val="0000FF"/>
                  </a:solidFill>
                  <a:latin typeface="Tahoma" pitchFamily="34" charset="0"/>
                </a:rPr>
                <a:t>ALAT KERJA</a:t>
              </a:r>
            </a:p>
          </p:txBody>
        </p:sp>
        <p:sp>
          <p:nvSpPr>
            <p:cNvPr id="21534" name="Line 30"/>
            <p:cNvSpPr>
              <a:spLocks noChangeShapeType="1"/>
            </p:cNvSpPr>
            <p:nvPr/>
          </p:nvSpPr>
          <p:spPr bwMode="auto">
            <a:xfrm>
              <a:off x="4416" y="66"/>
              <a:ext cx="0" cy="720"/>
            </a:xfrm>
            <a:prstGeom prst="line">
              <a:avLst/>
            </a:prstGeom>
            <a:noFill/>
            <a:ln w="31750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21535" name="Text Box 31"/>
            <p:cNvSpPr txBox="1">
              <a:spLocks noChangeArrowheads="1"/>
            </p:cNvSpPr>
            <p:nvPr/>
          </p:nvSpPr>
          <p:spPr bwMode="auto">
            <a:xfrm>
              <a:off x="2642" y="612"/>
              <a:ext cx="502" cy="1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US" sz="1300" b="1" i="1" smtClean="0">
                  <a:solidFill>
                    <a:srgbClr val="FF0066"/>
                  </a:solidFill>
                  <a:latin typeface="Tahoma" pitchFamily="34" charset="0"/>
                </a:rPr>
                <a:t>BASIC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6475803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3404118"/>
            <a:ext cx="2971800" cy="35162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437858"/>
            <a:ext cx="8189555" cy="472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183546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7" name="Text Box 9"/>
          <p:cNvSpPr txBox="1">
            <a:spLocks noChangeArrowheads="1"/>
          </p:cNvSpPr>
          <p:nvPr/>
        </p:nvSpPr>
        <p:spPr bwMode="auto">
          <a:xfrm>
            <a:off x="2790825" y="211138"/>
            <a:ext cx="41910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US" sz="1600" b="1" smtClean="0">
                <a:solidFill>
                  <a:srgbClr val="000000"/>
                </a:solidFill>
                <a:latin typeface="Tahoma" pitchFamily="34" charset="0"/>
              </a:rPr>
              <a:t>GERGAJI</a:t>
            </a:r>
          </a:p>
        </p:txBody>
      </p:sp>
      <p:sp>
        <p:nvSpPr>
          <p:cNvPr id="22539" name="Text Box 11"/>
          <p:cNvSpPr txBox="1">
            <a:spLocks noChangeArrowheads="1"/>
          </p:cNvSpPr>
          <p:nvPr/>
        </p:nvSpPr>
        <p:spPr bwMode="auto">
          <a:xfrm>
            <a:off x="7362825" y="1012825"/>
            <a:ext cx="152400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endParaRPr lang="en-US" sz="1000" b="1" smtClean="0">
              <a:solidFill>
                <a:srgbClr val="000000"/>
              </a:solidFill>
              <a:latin typeface="Tahoma" pitchFamily="34" charset="0"/>
            </a:endParaRPr>
          </a:p>
        </p:txBody>
      </p:sp>
      <p:sp>
        <p:nvSpPr>
          <p:cNvPr id="22540" name="Text Box 12"/>
          <p:cNvSpPr txBox="1">
            <a:spLocks noChangeArrowheads="1"/>
          </p:cNvSpPr>
          <p:nvPr/>
        </p:nvSpPr>
        <p:spPr bwMode="auto">
          <a:xfrm>
            <a:off x="7667625" y="417513"/>
            <a:ext cx="9144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US" sz="1600" b="1" smtClean="0">
                <a:solidFill>
                  <a:srgbClr val="000000"/>
                </a:solidFill>
                <a:latin typeface="Tahoma" pitchFamily="34" charset="0"/>
              </a:rPr>
              <a:t>17</a:t>
            </a:r>
          </a:p>
        </p:txBody>
      </p:sp>
      <p:sp>
        <p:nvSpPr>
          <p:cNvPr id="22545" name="Text Box 17"/>
          <p:cNvSpPr txBox="1">
            <a:spLocks noChangeArrowheads="1"/>
          </p:cNvSpPr>
          <p:nvPr/>
        </p:nvSpPr>
        <p:spPr bwMode="auto">
          <a:xfrm>
            <a:off x="533400" y="3429000"/>
            <a:ext cx="32766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en-US" sz="1400" b="1" smtClean="0">
                <a:solidFill>
                  <a:srgbClr val="333399"/>
                </a:solidFill>
                <a:latin typeface="Tahoma" pitchFamily="34" charset="0"/>
              </a:rPr>
              <a:t>1. Daun Gergaji Bermata Tunggal</a:t>
            </a:r>
          </a:p>
        </p:txBody>
      </p:sp>
      <p:sp>
        <p:nvSpPr>
          <p:cNvPr id="22546" name="Text Box 18"/>
          <p:cNvSpPr txBox="1">
            <a:spLocks noChangeArrowheads="1"/>
          </p:cNvSpPr>
          <p:nvPr/>
        </p:nvSpPr>
        <p:spPr bwMode="auto">
          <a:xfrm>
            <a:off x="533400" y="5105400"/>
            <a:ext cx="32766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en-US" sz="1400" b="1" smtClean="0">
                <a:solidFill>
                  <a:srgbClr val="333399"/>
                </a:solidFill>
                <a:latin typeface="Tahoma" pitchFamily="34" charset="0"/>
              </a:rPr>
              <a:t>2. Daun Gergaji Bermata Ganda</a:t>
            </a:r>
          </a:p>
        </p:txBody>
      </p:sp>
      <p:graphicFrame>
        <p:nvGraphicFramePr>
          <p:cNvPr id="22547" name="Object 19"/>
          <p:cNvGraphicFramePr>
            <a:graphicFrameLocks noGrp="1" noChangeAspect="1"/>
          </p:cNvGraphicFramePr>
          <p:nvPr>
            <p:ph sz="half" idx="1"/>
          </p:nvPr>
        </p:nvGraphicFramePr>
        <p:xfrm>
          <a:off x="1371600" y="1371600"/>
          <a:ext cx="6553200" cy="187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40" name="Image" r:id="rId3" imgW="11580952" imgH="4203175" progId="Photoshop.Image.7">
                  <p:embed/>
                </p:oleObj>
              </mc:Choice>
              <mc:Fallback>
                <p:oleObj name="Image" r:id="rId3" imgW="11580952" imgH="4203175" progId="Photoshop.Image.7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1600" y="1371600"/>
                        <a:ext cx="6553200" cy="1879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548" name="Object 20"/>
          <p:cNvGraphicFramePr>
            <a:graphicFrameLocks noGrp="1" noChangeAspect="1"/>
          </p:cNvGraphicFramePr>
          <p:nvPr>
            <p:ph sz="quarter" idx="2"/>
          </p:nvPr>
        </p:nvGraphicFramePr>
        <p:xfrm>
          <a:off x="1666875" y="4022725"/>
          <a:ext cx="5486400" cy="1006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41" name="Image" r:id="rId5" imgW="9371429" imgH="1307937" progId="Photoshop.Image.7">
                  <p:embed/>
                </p:oleObj>
              </mc:Choice>
              <mc:Fallback>
                <p:oleObj name="Image" r:id="rId5" imgW="9371429" imgH="1307937" progId="Photoshop.Image.7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66875" y="4022725"/>
                        <a:ext cx="5486400" cy="1006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549" name="Object 21"/>
          <p:cNvGraphicFramePr>
            <a:graphicFrameLocks noGrp="1" noChangeAspect="1"/>
          </p:cNvGraphicFramePr>
          <p:nvPr>
            <p:ph sz="quarter" idx="3"/>
          </p:nvPr>
        </p:nvGraphicFramePr>
        <p:xfrm>
          <a:off x="1905000" y="5484813"/>
          <a:ext cx="5181600" cy="839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42" name="Image" r:id="rId7" imgW="9219048" imgH="1294781" progId="Photoshop.Image.7">
                  <p:embed/>
                </p:oleObj>
              </mc:Choice>
              <mc:Fallback>
                <p:oleObj name="Image" r:id="rId7" imgW="9219048" imgH="1294781" progId="Photoshop.Image.7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5000" y="5484813"/>
                        <a:ext cx="5181600" cy="8397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2550" name="Group 22"/>
          <p:cNvGrpSpPr>
            <a:grpSpLocks/>
          </p:cNvGrpSpPr>
          <p:nvPr/>
        </p:nvGrpSpPr>
        <p:grpSpPr bwMode="auto">
          <a:xfrm>
            <a:off x="123825" y="104775"/>
            <a:ext cx="8915400" cy="6643688"/>
            <a:chOff x="78" y="66"/>
            <a:chExt cx="5616" cy="4185"/>
          </a:xfrm>
        </p:grpSpPr>
        <p:sp>
          <p:nvSpPr>
            <p:cNvPr id="22551" name="Rectangle 23"/>
            <p:cNvSpPr>
              <a:spLocks noChangeArrowheads="1"/>
            </p:cNvSpPr>
            <p:nvPr/>
          </p:nvSpPr>
          <p:spPr bwMode="auto">
            <a:xfrm>
              <a:off x="78" y="75"/>
              <a:ext cx="5616" cy="4176"/>
            </a:xfrm>
            <a:prstGeom prst="rect">
              <a:avLst/>
            </a:prstGeom>
            <a:noFill/>
            <a:ln w="31750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22552" name="Line 24"/>
            <p:cNvSpPr>
              <a:spLocks noChangeShapeType="1"/>
            </p:cNvSpPr>
            <p:nvPr/>
          </p:nvSpPr>
          <p:spPr bwMode="auto">
            <a:xfrm>
              <a:off x="78" y="638"/>
              <a:ext cx="5616" cy="0"/>
            </a:xfrm>
            <a:prstGeom prst="line">
              <a:avLst/>
            </a:prstGeom>
            <a:noFill/>
            <a:ln w="31750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22553" name="Line 25"/>
            <p:cNvSpPr>
              <a:spLocks noChangeShapeType="1"/>
            </p:cNvSpPr>
            <p:nvPr/>
          </p:nvSpPr>
          <p:spPr bwMode="auto">
            <a:xfrm>
              <a:off x="78" y="779"/>
              <a:ext cx="5616" cy="0"/>
            </a:xfrm>
            <a:prstGeom prst="line">
              <a:avLst/>
            </a:prstGeom>
            <a:noFill/>
            <a:ln w="31750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22554" name="Line 26"/>
            <p:cNvSpPr>
              <a:spLocks noChangeShapeType="1"/>
            </p:cNvSpPr>
            <p:nvPr/>
          </p:nvSpPr>
          <p:spPr bwMode="auto">
            <a:xfrm>
              <a:off x="1710" y="75"/>
              <a:ext cx="0" cy="704"/>
            </a:xfrm>
            <a:prstGeom prst="line">
              <a:avLst/>
            </a:prstGeom>
            <a:noFill/>
            <a:ln w="31750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22555" name="Text Box 27"/>
            <p:cNvSpPr txBox="1">
              <a:spLocks noChangeArrowheads="1"/>
            </p:cNvSpPr>
            <p:nvPr/>
          </p:nvSpPr>
          <p:spPr bwMode="auto">
            <a:xfrm>
              <a:off x="414" y="620"/>
              <a:ext cx="1194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US" sz="1200" b="1" smtClean="0">
                  <a:solidFill>
                    <a:srgbClr val="0000FF"/>
                  </a:solidFill>
                  <a:latin typeface="Tahoma" pitchFamily="34" charset="0"/>
                </a:rPr>
                <a:t>ALAT KERJA</a:t>
              </a:r>
            </a:p>
          </p:txBody>
        </p:sp>
        <p:sp>
          <p:nvSpPr>
            <p:cNvPr id="22558" name="Line 30"/>
            <p:cNvSpPr>
              <a:spLocks noChangeShapeType="1"/>
            </p:cNvSpPr>
            <p:nvPr/>
          </p:nvSpPr>
          <p:spPr bwMode="auto">
            <a:xfrm>
              <a:off x="4416" y="66"/>
              <a:ext cx="0" cy="720"/>
            </a:xfrm>
            <a:prstGeom prst="line">
              <a:avLst/>
            </a:prstGeom>
            <a:noFill/>
            <a:ln w="31750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22559" name="Text Box 31"/>
            <p:cNvSpPr txBox="1">
              <a:spLocks noChangeArrowheads="1"/>
            </p:cNvSpPr>
            <p:nvPr/>
          </p:nvSpPr>
          <p:spPr bwMode="auto">
            <a:xfrm>
              <a:off x="2642" y="612"/>
              <a:ext cx="502" cy="1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US" sz="1300" b="1" i="1" smtClean="0">
                  <a:solidFill>
                    <a:srgbClr val="FF0066"/>
                  </a:solidFill>
                  <a:latin typeface="Tahoma" pitchFamily="34" charset="0"/>
                </a:rPr>
                <a:t>BASIC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2778832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61" name="Text Box 9"/>
          <p:cNvSpPr txBox="1">
            <a:spLocks noChangeArrowheads="1"/>
          </p:cNvSpPr>
          <p:nvPr/>
        </p:nvSpPr>
        <p:spPr bwMode="auto">
          <a:xfrm>
            <a:off x="2790825" y="211138"/>
            <a:ext cx="41910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US" sz="1600" b="1" smtClean="0">
                <a:solidFill>
                  <a:srgbClr val="000000"/>
                </a:solidFill>
                <a:latin typeface="Tahoma" pitchFamily="34" charset="0"/>
              </a:rPr>
              <a:t>BOR</a:t>
            </a:r>
          </a:p>
        </p:txBody>
      </p:sp>
      <p:sp>
        <p:nvSpPr>
          <p:cNvPr id="23563" name="Text Box 11"/>
          <p:cNvSpPr txBox="1">
            <a:spLocks noChangeArrowheads="1"/>
          </p:cNvSpPr>
          <p:nvPr/>
        </p:nvSpPr>
        <p:spPr bwMode="auto">
          <a:xfrm>
            <a:off x="7362825" y="1012825"/>
            <a:ext cx="152400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endParaRPr lang="en-US" sz="1000" b="1" smtClean="0">
              <a:solidFill>
                <a:srgbClr val="000000"/>
              </a:solidFill>
              <a:latin typeface="Tahoma" pitchFamily="34" charset="0"/>
            </a:endParaRPr>
          </a:p>
        </p:txBody>
      </p:sp>
      <p:sp>
        <p:nvSpPr>
          <p:cNvPr id="23564" name="Text Box 12"/>
          <p:cNvSpPr txBox="1">
            <a:spLocks noChangeArrowheads="1"/>
          </p:cNvSpPr>
          <p:nvPr/>
        </p:nvSpPr>
        <p:spPr bwMode="auto">
          <a:xfrm>
            <a:off x="7667625" y="417513"/>
            <a:ext cx="9144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US" sz="1600" b="1" smtClean="0">
                <a:solidFill>
                  <a:srgbClr val="000000"/>
                </a:solidFill>
                <a:latin typeface="Tahoma" pitchFamily="34" charset="0"/>
              </a:rPr>
              <a:t>18</a:t>
            </a:r>
          </a:p>
        </p:txBody>
      </p:sp>
      <p:sp>
        <p:nvSpPr>
          <p:cNvPr id="23569" name="Rectangle 17"/>
          <p:cNvSpPr>
            <a:spLocks noChangeArrowheads="1"/>
          </p:cNvSpPr>
          <p:nvPr/>
        </p:nvSpPr>
        <p:spPr bwMode="auto">
          <a:xfrm>
            <a:off x="6934200" y="1676400"/>
            <a:ext cx="533400" cy="3048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</a:endParaRPr>
          </a:p>
        </p:txBody>
      </p:sp>
      <p:grpSp>
        <p:nvGrpSpPr>
          <p:cNvPr id="23570" name="Group 18"/>
          <p:cNvGrpSpPr>
            <a:grpSpLocks/>
          </p:cNvGrpSpPr>
          <p:nvPr/>
        </p:nvGrpSpPr>
        <p:grpSpPr bwMode="auto">
          <a:xfrm>
            <a:off x="304800" y="1295400"/>
            <a:ext cx="1447800" cy="336550"/>
            <a:chOff x="288" y="912"/>
            <a:chExt cx="912" cy="212"/>
          </a:xfrm>
        </p:grpSpPr>
        <p:sp>
          <p:nvSpPr>
            <p:cNvPr id="23571" name="Text Box 19"/>
            <p:cNvSpPr txBox="1">
              <a:spLocks noChangeArrowheads="1"/>
            </p:cNvSpPr>
            <p:nvPr/>
          </p:nvSpPr>
          <p:spPr bwMode="auto">
            <a:xfrm>
              <a:off x="288" y="912"/>
              <a:ext cx="912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US" sz="1600" b="1" smtClean="0">
                  <a:solidFill>
                    <a:srgbClr val="FF0000"/>
                  </a:solidFill>
                  <a:latin typeface="Tahoma" pitchFamily="34" charset="0"/>
                </a:rPr>
                <a:t>MATA BOR :</a:t>
              </a:r>
            </a:p>
          </p:txBody>
        </p:sp>
        <p:sp>
          <p:nvSpPr>
            <p:cNvPr id="23572" name="Line 20"/>
            <p:cNvSpPr>
              <a:spLocks noChangeShapeType="1"/>
            </p:cNvSpPr>
            <p:nvPr/>
          </p:nvSpPr>
          <p:spPr bwMode="auto">
            <a:xfrm>
              <a:off x="336" y="1104"/>
              <a:ext cx="768" cy="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</p:grpSp>
      <p:grpSp>
        <p:nvGrpSpPr>
          <p:cNvPr id="23573" name="Group 21"/>
          <p:cNvGrpSpPr>
            <a:grpSpLocks/>
          </p:cNvGrpSpPr>
          <p:nvPr/>
        </p:nvGrpSpPr>
        <p:grpSpPr bwMode="auto">
          <a:xfrm>
            <a:off x="304800" y="4267200"/>
            <a:ext cx="8610600" cy="2195513"/>
            <a:chOff x="192" y="2745"/>
            <a:chExt cx="5424" cy="1383"/>
          </a:xfrm>
        </p:grpSpPr>
        <p:grpSp>
          <p:nvGrpSpPr>
            <p:cNvPr id="23574" name="Group 22"/>
            <p:cNvGrpSpPr>
              <a:grpSpLocks/>
            </p:cNvGrpSpPr>
            <p:nvPr/>
          </p:nvGrpSpPr>
          <p:grpSpPr bwMode="auto">
            <a:xfrm>
              <a:off x="192" y="2745"/>
              <a:ext cx="5424" cy="183"/>
              <a:chOff x="192" y="2601"/>
              <a:chExt cx="5424" cy="183"/>
            </a:xfrm>
          </p:grpSpPr>
          <p:sp>
            <p:nvSpPr>
              <p:cNvPr id="23575" name="Text Box 23"/>
              <p:cNvSpPr txBox="1">
                <a:spLocks noChangeArrowheads="1"/>
              </p:cNvSpPr>
              <p:nvPr/>
            </p:nvSpPr>
            <p:spPr bwMode="auto">
              <a:xfrm>
                <a:off x="192" y="2601"/>
                <a:ext cx="5424" cy="18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fontAlgn="base">
                  <a:spcBef>
                    <a:spcPct val="50000"/>
                  </a:spcBef>
                  <a:spcAft>
                    <a:spcPct val="0"/>
                  </a:spcAft>
                </a:pPr>
                <a:r>
                  <a:rPr lang="en-US" sz="1300" b="1" smtClean="0">
                    <a:solidFill>
                      <a:srgbClr val="333399"/>
                    </a:solidFill>
                    <a:latin typeface="Tahoma" pitchFamily="34" charset="0"/>
                  </a:rPr>
                  <a:t>2. Mata bor bersudut ulir 40   dengan sudut potong 140  , digunakan untuk mengebor </a:t>
                </a:r>
                <a:r>
                  <a:rPr lang="en-US" sz="1300" b="1" smtClean="0">
                    <a:solidFill>
                      <a:srgbClr val="FF0000"/>
                    </a:solidFill>
                    <a:latin typeface="Tahoma" pitchFamily="34" charset="0"/>
                  </a:rPr>
                  <a:t>aluminium</a:t>
                </a:r>
                <a:r>
                  <a:rPr lang="en-US" sz="1300" b="1" smtClean="0">
                    <a:solidFill>
                      <a:srgbClr val="333399"/>
                    </a:solidFill>
                    <a:latin typeface="Tahoma" pitchFamily="34" charset="0"/>
                  </a:rPr>
                  <a:t>.</a:t>
                </a:r>
              </a:p>
            </p:txBody>
          </p:sp>
          <p:sp>
            <p:nvSpPr>
              <p:cNvPr id="23576" name="Oval 24"/>
              <p:cNvSpPr>
                <a:spLocks noChangeArrowheads="1"/>
              </p:cNvSpPr>
              <p:nvPr/>
            </p:nvSpPr>
            <p:spPr bwMode="auto">
              <a:xfrm>
                <a:off x="1707" y="2658"/>
                <a:ext cx="29" cy="29"/>
              </a:xfrm>
              <a:prstGeom prst="ellipse">
                <a:avLst/>
              </a:prstGeom>
              <a:noFill/>
              <a:ln w="25400">
                <a:solidFill>
                  <a:schemeClr val="accent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3577" name="Oval 25"/>
              <p:cNvSpPr>
                <a:spLocks noChangeArrowheads="1"/>
              </p:cNvSpPr>
              <p:nvPr/>
            </p:nvSpPr>
            <p:spPr bwMode="auto">
              <a:xfrm>
                <a:off x="3132" y="2658"/>
                <a:ext cx="29" cy="29"/>
              </a:xfrm>
              <a:prstGeom prst="ellipse">
                <a:avLst/>
              </a:prstGeom>
              <a:noFill/>
              <a:ln w="25400">
                <a:solidFill>
                  <a:schemeClr val="accent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mtClean="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23578" name="Group 26"/>
            <p:cNvGrpSpPr>
              <a:grpSpLocks/>
            </p:cNvGrpSpPr>
            <p:nvPr/>
          </p:nvGrpSpPr>
          <p:grpSpPr bwMode="auto">
            <a:xfrm>
              <a:off x="1152" y="3072"/>
              <a:ext cx="3621" cy="1056"/>
              <a:chOff x="1179" y="3168"/>
              <a:chExt cx="3621" cy="960"/>
            </a:xfrm>
          </p:grpSpPr>
          <p:graphicFrame>
            <p:nvGraphicFramePr>
              <p:cNvPr id="23579" name="Object 27"/>
              <p:cNvGraphicFramePr>
                <a:graphicFrameLocks noChangeAspect="1"/>
              </p:cNvGraphicFramePr>
              <p:nvPr/>
            </p:nvGraphicFramePr>
            <p:xfrm>
              <a:off x="1392" y="3168"/>
              <a:ext cx="3168" cy="96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9462" name="Image" r:id="rId3" imgW="11352381" imgH="5879365" progId="Photoshop.Image.7">
                      <p:embed/>
                    </p:oleObj>
                  </mc:Choice>
                  <mc:Fallback>
                    <p:oleObj name="Image" r:id="rId3" imgW="11352381" imgH="5879365" progId="Photoshop.Image.7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392" y="3168"/>
                            <a:ext cx="3168" cy="96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pSp>
            <p:nvGrpSpPr>
              <p:cNvPr id="23580" name="Group 28"/>
              <p:cNvGrpSpPr>
                <a:grpSpLocks/>
              </p:cNvGrpSpPr>
              <p:nvPr/>
            </p:nvGrpSpPr>
            <p:grpSpPr bwMode="auto">
              <a:xfrm>
                <a:off x="1179" y="3475"/>
                <a:ext cx="346" cy="157"/>
                <a:chOff x="326" y="1766"/>
                <a:chExt cx="346" cy="169"/>
              </a:xfrm>
            </p:grpSpPr>
            <p:sp>
              <p:nvSpPr>
                <p:cNvPr id="23581" name="Oval 29"/>
                <p:cNvSpPr>
                  <a:spLocks noChangeArrowheads="1"/>
                </p:cNvSpPr>
                <p:nvPr/>
              </p:nvSpPr>
              <p:spPr bwMode="auto">
                <a:xfrm>
                  <a:off x="537" y="1812"/>
                  <a:ext cx="29" cy="29"/>
                </a:xfrm>
                <a:prstGeom prst="ellipse">
                  <a:avLst/>
                </a:prstGeom>
                <a:noFill/>
                <a:ln w="2540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3582" name="Text Box 30"/>
                <p:cNvSpPr txBox="1">
                  <a:spLocks noChangeArrowheads="1"/>
                </p:cNvSpPr>
                <p:nvPr/>
              </p:nvSpPr>
              <p:spPr bwMode="auto">
                <a:xfrm>
                  <a:off x="326" y="1766"/>
                  <a:ext cx="346" cy="16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200" b="1" smtClean="0">
                      <a:solidFill>
                        <a:srgbClr val="FF0000"/>
                      </a:solidFill>
                      <a:latin typeface="Tahoma" pitchFamily="34" charset="0"/>
                    </a:rPr>
                    <a:t>40</a:t>
                  </a:r>
                </a:p>
              </p:txBody>
            </p:sp>
          </p:grpSp>
          <p:grpSp>
            <p:nvGrpSpPr>
              <p:cNvPr id="23583" name="Group 31"/>
              <p:cNvGrpSpPr>
                <a:grpSpLocks/>
              </p:cNvGrpSpPr>
              <p:nvPr/>
            </p:nvGrpSpPr>
            <p:grpSpPr bwMode="auto">
              <a:xfrm>
                <a:off x="4454" y="3580"/>
                <a:ext cx="346" cy="157"/>
                <a:chOff x="326" y="1766"/>
                <a:chExt cx="346" cy="157"/>
              </a:xfrm>
            </p:grpSpPr>
            <p:sp>
              <p:nvSpPr>
                <p:cNvPr id="23584" name="Oval 32"/>
                <p:cNvSpPr>
                  <a:spLocks noChangeArrowheads="1"/>
                </p:cNvSpPr>
                <p:nvPr/>
              </p:nvSpPr>
              <p:spPr bwMode="auto">
                <a:xfrm>
                  <a:off x="585" y="1794"/>
                  <a:ext cx="29" cy="29"/>
                </a:xfrm>
                <a:prstGeom prst="ellipse">
                  <a:avLst/>
                </a:prstGeom>
                <a:noFill/>
                <a:ln w="2540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3585" name="Text Box 33"/>
                <p:cNvSpPr txBox="1">
                  <a:spLocks noChangeArrowheads="1"/>
                </p:cNvSpPr>
                <p:nvPr/>
              </p:nvSpPr>
              <p:spPr bwMode="auto">
                <a:xfrm>
                  <a:off x="326" y="1766"/>
                  <a:ext cx="346" cy="15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200" b="1" smtClean="0">
                      <a:solidFill>
                        <a:srgbClr val="FF0000"/>
                      </a:solidFill>
                      <a:latin typeface="Tahoma" pitchFamily="34" charset="0"/>
                    </a:rPr>
                    <a:t>140</a:t>
                  </a:r>
                </a:p>
              </p:txBody>
            </p:sp>
          </p:grpSp>
        </p:grpSp>
      </p:grpSp>
      <p:grpSp>
        <p:nvGrpSpPr>
          <p:cNvPr id="23587" name="Group 35"/>
          <p:cNvGrpSpPr>
            <a:grpSpLocks/>
          </p:cNvGrpSpPr>
          <p:nvPr/>
        </p:nvGrpSpPr>
        <p:grpSpPr bwMode="auto">
          <a:xfrm>
            <a:off x="304800" y="1600200"/>
            <a:ext cx="8610600" cy="290513"/>
            <a:chOff x="192" y="1104"/>
            <a:chExt cx="5424" cy="183"/>
          </a:xfrm>
        </p:grpSpPr>
        <p:sp>
          <p:nvSpPr>
            <p:cNvPr id="23588" name="Text Box 36"/>
            <p:cNvSpPr txBox="1">
              <a:spLocks noChangeArrowheads="1"/>
            </p:cNvSpPr>
            <p:nvPr/>
          </p:nvSpPr>
          <p:spPr bwMode="auto">
            <a:xfrm>
              <a:off x="192" y="1104"/>
              <a:ext cx="5424" cy="1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US" sz="1300" b="1" smtClean="0">
                  <a:solidFill>
                    <a:srgbClr val="333399"/>
                  </a:solidFill>
                  <a:latin typeface="Tahoma" pitchFamily="34" charset="0"/>
                </a:rPr>
                <a:t>1. Mata bor bersudut ulir 30   dengan sudut potong 118  , digunakan untuk mengebor </a:t>
              </a:r>
              <a:r>
                <a:rPr lang="en-US" sz="1300" b="1" smtClean="0">
                  <a:solidFill>
                    <a:srgbClr val="FF0000"/>
                  </a:solidFill>
                  <a:latin typeface="Tahoma" pitchFamily="34" charset="0"/>
                </a:rPr>
                <a:t>besi baja biasa</a:t>
              </a:r>
              <a:r>
                <a:rPr lang="en-US" sz="1300" b="1" smtClean="0">
                  <a:solidFill>
                    <a:srgbClr val="333399"/>
                  </a:solidFill>
                  <a:latin typeface="Tahoma" pitchFamily="34" charset="0"/>
                </a:rPr>
                <a:t>.</a:t>
              </a:r>
            </a:p>
          </p:txBody>
        </p:sp>
        <p:sp>
          <p:nvSpPr>
            <p:cNvPr id="23589" name="Oval 37"/>
            <p:cNvSpPr>
              <a:spLocks noChangeArrowheads="1"/>
            </p:cNvSpPr>
            <p:nvPr/>
          </p:nvSpPr>
          <p:spPr bwMode="auto">
            <a:xfrm>
              <a:off x="1707" y="1161"/>
              <a:ext cx="29" cy="29"/>
            </a:xfrm>
            <a:prstGeom prst="ellipse">
              <a:avLst/>
            </a:prstGeom>
            <a:noFill/>
            <a:ln w="25400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23590" name="Oval 38"/>
            <p:cNvSpPr>
              <a:spLocks noChangeArrowheads="1"/>
            </p:cNvSpPr>
            <p:nvPr/>
          </p:nvSpPr>
          <p:spPr bwMode="auto">
            <a:xfrm>
              <a:off x="3132" y="1161"/>
              <a:ext cx="29" cy="29"/>
            </a:xfrm>
            <a:prstGeom prst="ellipse">
              <a:avLst/>
            </a:prstGeom>
            <a:noFill/>
            <a:ln w="25400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</p:grpSp>
      <p:grpSp>
        <p:nvGrpSpPr>
          <p:cNvPr id="23591" name="Group 39"/>
          <p:cNvGrpSpPr>
            <a:grpSpLocks/>
          </p:cNvGrpSpPr>
          <p:nvPr/>
        </p:nvGrpSpPr>
        <p:grpSpPr bwMode="auto">
          <a:xfrm>
            <a:off x="1752600" y="2008188"/>
            <a:ext cx="5867400" cy="1874837"/>
            <a:chOff x="1104" y="1200"/>
            <a:chExt cx="3696" cy="1181"/>
          </a:xfrm>
        </p:grpSpPr>
        <p:graphicFrame>
          <p:nvGraphicFramePr>
            <p:cNvPr id="23592" name="Object 40"/>
            <p:cNvGraphicFramePr>
              <a:graphicFrameLocks noChangeAspect="1"/>
            </p:cNvGraphicFramePr>
            <p:nvPr/>
          </p:nvGraphicFramePr>
          <p:xfrm>
            <a:off x="1254" y="1200"/>
            <a:ext cx="3354" cy="118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463" name="Image" r:id="rId5" imgW="12495238" imgH="6336508" progId="Photoshop.Image.7">
                    <p:embed/>
                  </p:oleObj>
                </mc:Choice>
                <mc:Fallback>
                  <p:oleObj name="Image" r:id="rId5" imgW="12495238" imgH="6336508" progId="Photoshop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54" y="1200"/>
                          <a:ext cx="3354" cy="118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23593" name="Group 41"/>
            <p:cNvGrpSpPr>
              <a:grpSpLocks/>
            </p:cNvGrpSpPr>
            <p:nvPr/>
          </p:nvGrpSpPr>
          <p:grpSpPr bwMode="auto">
            <a:xfrm>
              <a:off x="4454" y="1867"/>
              <a:ext cx="346" cy="173"/>
              <a:chOff x="326" y="1766"/>
              <a:chExt cx="346" cy="150"/>
            </a:xfrm>
          </p:grpSpPr>
          <p:sp>
            <p:nvSpPr>
              <p:cNvPr id="23594" name="Oval 42"/>
              <p:cNvSpPr>
                <a:spLocks noChangeArrowheads="1"/>
              </p:cNvSpPr>
              <p:nvPr/>
            </p:nvSpPr>
            <p:spPr bwMode="auto">
              <a:xfrm>
                <a:off x="585" y="1794"/>
                <a:ext cx="29" cy="29"/>
              </a:xfrm>
              <a:prstGeom prst="ellipse">
                <a:avLst/>
              </a:prstGeom>
              <a:noFill/>
              <a:ln w="25400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3595" name="Text Box 43"/>
              <p:cNvSpPr txBox="1">
                <a:spLocks noChangeArrowheads="1"/>
              </p:cNvSpPr>
              <p:nvPr/>
            </p:nvSpPr>
            <p:spPr bwMode="auto">
              <a:xfrm>
                <a:off x="326" y="1766"/>
                <a:ext cx="346" cy="1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b="1" smtClean="0">
                    <a:solidFill>
                      <a:srgbClr val="FF0000"/>
                    </a:solidFill>
                    <a:latin typeface="Tahoma" pitchFamily="34" charset="0"/>
                  </a:rPr>
                  <a:t>118</a:t>
                </a:r>
              </a:p>
            </p:txBody>
          </p:sp>
        </p:grpSp>
        <p:grpSp>
          <p:nvGrpSpPr>
            <p:cNvPr id="23596" name="Group 44"/>
            <p:cNvGrpSpPr>
              <a:grpSpLocks/>
            </p:cNvGrpSpPr>
            <p:nvPr/>
          </p:nvGrpSpPr>
          <p:grpSpPr bwMode="auto">
            <a:xfrm>
              <a:off x="1104" y="1798"/>
              <a:ext cx="346" cy="174"/>
              <a:chOff x="326" y="1766"/>
              <a:chExt cx="346" cy="161"/>
            </a:xfrm>
          </p:grpSpPr>
          <p:sp>
            <p:nvSpPr>
              <p:cNvPr id="23597" name="Oval 45"/>
              <p:cNvSpPr>
                <a:spLocks noChangeArrowheads="1"/>
              </p:cNvSpPr>
              <p:nvPr/>
            </p:nvSpPr>
            <p:spPr bwMode="auto">
              <a:xfrm>
                <a:off x="537" y="1812"/>
                <a:ext cx="29" cy="29"/>
              </a:xfrm>
              <a:prstGeom prst="ellipse">
                <a:avLst/>
              </a:prstGeom>
              <a:noFill/>
              <a:ln w="25400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3598" name="Text Box 46"/>
              <p:cNvSpPr txBox="1">
                <a:spLocks noChangeArrowheads="1"/>
              </p:cNvSpPr>
              <p:nvPr/>
            </p:nvSpPr>
            <p:spPr bwMode="auto">
              <a:xfrm>
                <a:off x="326" y="1766"/>
                <a:ext cx="346" cy="16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b="1" smtClean="0">
                    <a:solidFill>
                      <a:srgbClr val="FF0000"/>
                    </a:solidFill>
                    <a:latin typeface="Tahoma" pitchFamily="34" charset="0"/>
                  </a:rPr>
                  <a:t>30</a:t>
                </a:r>
              </a:p>
            </p:txBody>
          </p:sp>
        </p:grpSp>
      </p:grpSp>
      <p:grpSp>
        <p:nvGrpSpPr>
          <p:cNvPr id="23599" name="Group 47"/>
          <p:cNvGrpSpPr>
            <a:grpSpLocks/>
          </p:cNvGrpSpPr>
          <p:nvPr/>
        </p:nvGrpSpPr>
        <p:grpSpPr bwMode="auto">
          <a:xfrm>
            <a:off x="123825" y="104775"/>
            <a:ext cx="8915400" cy="6643688"/>
            <a:chOff x="78" y="66"/>
            <a:chExt cx="5616" cy="4185"/>
          </a:xfrm>
        </p:grpSpPr>
        <p:sp>
          <p:nvSpPr>
            <p:cNvPr id="23600" name="Rectangle 48"/>
            <p:cNvSpPr>
              <a:spLocks noChangeArrowheads="1"/>
            </p:cNvSpPr>
            <p:nvPr/>
          </p:nvSpPr>
          <p:spPr bwMode="auto">
            <a:xfrm>
              <a:off x="78" y="75"/>
              <a:ext cx="5616" cy="4176"/>
            </a:xfrm>
            <a:prstGeom prst="rect">
              <a:avLst/>
            </a:prstGeom>
            <a:noFill/>
            <a:ln w="31750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23601" name="Line 49"/>
            <p:cNvSpPr>
              <a:spLocks noChangeShapeType="1"/>
            </p:cNvSpPr>
            <p:nvPr/>
          </p:nvSpPr>
          <p:spPr bwMode="auto">
            <a:xfrm>
              <a:off x="78" y="638"/>
              <a:ext cx="5616" cy="0"/>
            </a:xfrm>
            <a:prstGeom prst="line">
              <a:avLst/>
            </a:prstGeom>
            <a:noFill/>
            <a:ln w="31750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23602" name="Line 50"/>
            <p:cNvSpPr>
              <a:spLocks noChangeShapeType="1"/>
            </p:cNvSpPr>
            <p:nvPr/>
          </p:nvSpPr>
          <p:spPr bwMode="auto">
            <a:xfrm>
              <a:off x="78" y="779"/>
              <a:ext cx="5616" cy="0"/>
            </a:xfrm>
            <a:prstGeom prst="line">
              <a:avLst/>
            </a:prstGeom>
            <a:noFill/>
            <a:ln w="31750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23603" name="Line 51"/>
            <p:cNvSpPr>
              <a:spLocks noChangeShapeType="1"/>
            </p:cNvSpPr>
            <p:nvPr/>
          </p:nvSpPr>
          <p:spPr bwMode="auto">
            <a:xfrm>
              <a:off x="1710" y="75"/>
              <a:ext cx="0" cy="704"/>
            </a:xfrm>
            <a:prstGeom prst="line">
              <a:avLst/>
            </a:prstGeom>
            <a:noFill/>
            <a:ln w="31750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23604" name="Text Box 52"/>
            <p:cNvSpPr txBox="1">
              <a:spLocks noChangeArrowheads="1"/>
            </p:cNvSpPr>
            <p:nvPr/>
          </p:nvSpPr>
          <p:spPr bwMode="auto">
            <a:xfrm>
              <a:off x="414" y="620"/>
              <a:ext cx="1194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US" sz="1200" b="1" smtClean="0">
                  <a:solidFill>
                    <a:srgbClr val="0000FF"/>
                  </a:solidFill>
                  <a:latin typeface="Tahoma" pitchFamily="34" charset="0"/>
                </a:rPr>
                <a:t>ALAT KERJA</a:t>
              </a:r>
            </a:p>
          </p:txBody>
        </p:sp>
        <p:sp>
          <p:nvSpPr>
            <p:cNvPr id="23607" name="Line 55"/>
            <p:cNvSpPr>
              <a:spLocks noChangeShapeType="1"/>
            </p:cNvSpPr>
            <p:nvPr/>
          </p:nvSpPr>
          <p:spPr bwMode="auto">
            <a:xfrm>
              <a:off x="4416" y="66"/>
              <a:ext cx="0" cy="720"/>
            </a:xfrm>
            <a:prstGeom prst="line">
              <a:avLst/>
            </a:prstGeom>
            <a:noFill/>
            <a:ln w="31750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23608" name="Text Box 56"/>
            <p:cNvSpPr txBox="1">
              <a:spLocks noChangeArrowheads="1"/>
            </p:cNvSpPr>
            <p:nvPr/>
          </p:nvSpPr>
          <p:spPr bwMode="auto">
            <a:xfrm>
              <a:off x="2642" y="612"/>
              <a:ext cx="502" cy="1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US" sz="1300" b="1" i="1" smtClean="0">
                  <a:solidFill>
                    <a:srgbClr val="FF0066"/>
                  </a:solidFill>
                  <a:latin typeface="Tahoma" pitchFamily="34" charset="0"/>
                </a:rPr>
                <a:t>BASIC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4230136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5" name="Text Box 9"/>
          <p:cNvSpPr txBox="1">
            <a:spLocks noChangeArrowheads="1"/>
          </p:cNvSpPr>
          <p:nvPr/>
        </p:nvSpPr>
        <p:spPr bwMode="auto">
          <a:xfrm>
            <a:off x="2790825" y="211138"/>
            <a:ext cx="41910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US" sz="1600" b="1" smtClean="0">
                <a:solidFill>
                  <a:srgbClr val="000000"/>
                </a:solidFill>
                <a:latin typeface="Tahoma" pitchFamily="34" charset="0"/>
              </a:rPr>
              <a:t>BOR</a:t>
            </a:r>
          </a:p>
        </p:txBody>
      </p:sp>
      <p:sp>
        <p:nvSpPr>
          <p:cNvPr id="24587" name="Text Box 11"/>
          <p:cNvSpPr txBox="1">
            <a:spLocks noChangeArrowheads="1"/>
          </p:cNvSpPr>
          <p:nvPr/>
        </p:nvSpPr>
        <p:spPr bwMode="auto">
          <a:xfrm>
            <a:off x="7362825" y="1012825"/>
            <a:ext cx="152400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endParaRPr lang="en-US" sz="1000" b="1" smtClean="0">
              <a:solidFill>
                <a:srgbClr val="000000"/>
              </a:solidFill>
              <a:latin typeface="Tahoma" pitchFamily="34" charset="0"/>
            </a:endParaRPr>
          </a:p>
        </p:txBody>
      </p:sp>
      <p:sp>
        <p:nvSpPr>
          <p:cNvPr id="24588" name="Text Box 12"/>
          <p:cNvSpPr txBox="1">
            <a:spLocks noChangeArrowheads="1"/>
          </p:cNvSpPr>
          <p:nvPr/>
        </p:nvSpPr>
        <p:spPr bwMode="auto">
          <a:xfrm>
            <a:off x="7667625" y="417513"/>
            <a:ext cx="9144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US" sz="1600" b="1" smtClean="0">
                <a:solidFill>
                  <a:srgbClr val="000000"/>
                </a:solidFill>
                <a:latin typeface="Tahoma" pitchFamily="34" charset="0"/>
              </a:rPr>
              <a:t>19</a:t>
            </a:r>
          </a:p>
        </p:txBody>
      </p:sp>
      <p:sp>
        <p:nvSpPr>
          <p:cNvPr id="24593" name="Rectangle 17"/>
          <p:cNvSpPr>
            <a:spLocks noChangeArrowheads="1"/>
          </p:cNvSpPr>
          <p:nvPr/>
        </p:nvSpPr>
        <p:spPr bwMode="auto">
          <a:xfrm>
            <a:off x="6934200" y="1676400"/>
            <a:ext cx="533400" cy="3048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</a:endParaRPr>
          </a:p>
        </p:txBody>
      </p:sp>
      <p:grpSp>
        <p:nvGrpSpPr>
          <p:cNvPr id="24594" name="Group 18"/>
          <p:cNvGrpSpPr>
            <a:grpSpLocks/>
          </p:cNvGrpSpPr>
          <p:nvPr/>
        </p:nvGrpSpPr>
        <p:grpSpPr bwMode="auto">
          <a:xfrm>
            <a:off x="152400" y="4129088"/>
            <a:ext cx="8610600" cy="2112962"/>
            <a:chOff x="96" y="2601"/>
            <a:chExt cx="5424" cy="1331"/>
          </a:xfrm>
        </p:grpSpPr>
        <p:grpSp>
          <p:nvGrpSpPr>
            <p:cNvPr id="24595" name="Group 19"/>
            <p:cNvGrpSpPr>
              <a:grpSpLocks/>
            </p:cNvGrpSpPr>
            <p:nvPr/>
          </p:nvGrpSpPr>
          <p:grpSpPr bwMode="auto">
            <a:xfrm>
              <a:off x="96" y="2601"/>
              <a:ext cx="5424" cy="308"/>
              <a:chOff x="192" y="1104"/>
              <a:chExt cx="5424" cy="308"/>
            </a:xfrm>
          </p:grpSpPr>
          <p:sp>
            <p:nvSpPr>
              <p:cNvPr id="24596" name="Text Box 20"/>
              <p:cNvSpPr txBox="1">
                <a:spLocks noChangeArrowheads="1"/>
              </p:cNvSpPr>
              <p:nvPr/>
            </p:nvSpPr>
            <p:spPr bwMode="auto">
              <a:xfrm>
                <a:off x="192" y="1104"/>
                <a:ext cx="5424" cy="30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fontAlgn="base">
                  <a:spcBef>
                    <a:spcPct val="50000"/>
                  </a:spcBef>
                  <a:spcAft>
                    <a:spcPct val="0"/>
                  </a:spcAft>
                </a:pPr>
                <a:r>
                  <a:rPr lang="en-US" sz="1300" b="1" smtClean="0">
                    <a:solidFill>
                      <a:srgbClr val="333399"/>
                    </a:solidFill>
                    <a:latin typeface="Tahoma" pitchFamily="34" charset="0"/>
                  </a:rPr>
                  <a:t>4. Mata Bor bersudut ulir 10   dengan sudut potong 50  , digunakan untuk mengebor plastik </a:t>
                </a:r>
                <a:r>
                  <a:rPr lang="en-US" sz="1300" b="1" smtClean="0">
                    <a:solidFill>
                      <a:srgbClr val="FF0000"/>
                    </a:solidFill>
                    <a:latin typeface="Tahoma" pitchFamily="34" charset="0"/>
                  </a:rPr>
                  <a:t>fibber   dan sejenisnya</a:t>
                </a:r>
                <a:r>
                  <a:rPr lang="en-US" sz="1300" b="1" smtClean="0">
                    <a:solidFill>
                      <a:srgbClr val="333399"/>
                    </a:solidFill>
                    <a:latin typeface="Tahoma" pitchFamily="34" charset="0"/>
                  </a:rPr>
                  <a:t>.</a:t>
                </a:r>
              </a:p>
            </p:txBody>
          </p:sp>
          <p:sp>
            <p:nvSpPr>
              <p:cNvPr id="24597" name="Oval 21"/>
              <p:cNvSpPr>
                <a:spLocks noChangeArrowheads="1"/>
              </p:cNvSpPr>
              <p:nvPr/>
            </p:nvSpPr>
            <p:spPr bwMode="auto">
              <a:xfrm>
                <a:off x="1707" y="1161"/>
                <a:ext cx="29" cy="29"/>
              </a:xfrm>
              <a:prstGeom prst="ellipse">
                <a:avLst/>
              </a:prstGeom>
              <a:noFill/>
              <a:ln w="25400">
                <a:solidFill>
                  <a:schemeClr val="accent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4598" name="Oval 22"/>
              <p:cNvSpPr>
                <a:spLocks noChangeArrowheads="1"/>
              </p:cNvSpPr>
              <p:nvPr/>
            </p:nvSpPr>
            <p:spPr bwMode="auto">
              <a:xfrm>
                <a:off x="3132" y="1161"/>
                <a:ext cx="29" cy="29"/>
              </a:xfrm>
              <a:prstGeom prst="ellipse">
                <a:avLst/>
              </a:prstGeom>
              <a:noFill/>
              <a:ln w="25400">
                <a:solidFill>
                  <a:schemeClr val="accent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mtClean="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24599" name="Group 23"/>
            <p:cNvGrpSpPr>
              <a:grpSpLocks/>
            </p:cNvGrpSpPr>
            <p:nvPr/>
          </p:nvGrpSpPr>
          <p:grpSpPr bwMode="auto">
            <a:xfrm>
              <a:off x="1016" y="2976"/>
              <a:ext cx="3685" cy="956"/>
              <a:chOff x="1016" y="2976"/>
              <a:chExt cx="3685" cy="956"/>
            </a:xfrm>
          </p:grpSpPr>
          <p:graphicFrame>
            <p:nvGraphicFramePr>
              <p:cNvPr id="24600" name="Object 24"/>
              <p:cNvGraphicFramePr>
                <a:graphicFrameLocks noChangeAspect="1"/>
              </p:cNvGraphicFramePr>
              <p:nvPr/>
            </p:nvGraphicFramePr>
            <p:xfrm>
              <a:off x="1296" y="2976"/>
              <a:ext cx="3072" cy="95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0486" name="Image" r:id="rId3" imgW="12114286" imgH="4584127" progId="Photoshop.Image.7">
                      <p:embed/>
                    </p:oleObj>
                  </mc:Choice>
                  <mc:Fallback>
                    <p:oleObj name="Image" r:id="rId3" imgW="12114286" imgH="4584127" progId="Photoshop.Image.7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296" y="2976"/>
                            <a:ext cx="3072" cy="956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pSp>
            <p:nvGrpSpPr>
              <p:cNvPr id="24601" name="Group 25"/>
              <p:cNvGrpSpPr>
                <a:grpSpLocks/>
              </p:cNvGrpSpPr>
              <p:nvPr/>
            </p:nvGrpSpPr>
            <p:grpSpPr bwMode="auto">
              <a:xfrm>
                <a:off x="4355" y="3342"/>
                <a:ext cx="346" cy="173"/>
                <a:chOff x="4355" y="3342"/>
                <a:chExt cx="346" cy="173"/>
              </a:xfrm>
            </p:grpSpPr>
            <p:sp>
              <p:nvSpPr>
                <p:cNvPr id="24602" name="Oval 26"/>
                <p:cNvSpPr>
                  <a:spLocks noChangeArrowheads="1"/>
                </p:cNvSpPr>
                <p:nvPr/>
              </p:nvSpPr>
              <p:spPr bwMode="auto">
                <a:xfrm>
                  <a:off x="4560" y="3383"/>
                  <a:ext cx="29" cy="34"/>
                </a:xfrm>
                <a:prstGeom prst="ellipse">
                  <a:avLst/>
                </a:prstGeom>
                <a:noFill/>
                <a:ln w="2540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4603" name="Text Box 27"/>
                <p:cNvSpPr txBox="1">
                  <a:spLocks noChangeArrowheads="1"/>
                </p:cNvSpPr>
                <p:nvPr/>
              </p:nvSpPr>
              <p:spPr bwMode="auto">
                <a:xfrm>
                  <a:off x="4355" y="3342"/>
                  <a:ext cx="346" cy="17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200" b="1" smtClean="0">
                      <a:solidFill>
                        <a:srgbClr val="FF0000"/>
                      </a:solidFill>
                      <a:latin typeface="Tahoma" pitchFamily="34" charset="0"/>
                    </a:rPr>
                    <a:t>50</a:t>
                  </a:r>
                </a:p>
              </p:txBody>
            </p:sp>
          </p:grpSp>
          <p:grpSp>
            <p:nvGrpSpPr>
              <p:cNvPr id="24604" name="Group 28"/>
              <p:cNvGrpSpPr>
                <a:grpSpLocks/>
              </p:cNvGrpSpPr>
              <p:nvPr/>
            </p:nvGrpSpPr>
            <p:grpSpPr bwMode="auto">
              <a:xfrm>
                <a:off x="1016" y="3315"/>
                <a:ext cx="346" cy="173"/>
                <a:chOff x="4355" y="3342"/>
                <a:chExt cx="346" cy="173"/>
              </a:xfrm>
            </p:grpSpPr>
            <p:sp>
              <p:nvSpPr>
                <p:cNvPr id="24605" name="Oval 29"/>
                <p:cNvSpPr>
                  <a:spLocks noChangeArrowheads="1"/>
                </p:cNvSpPr>
                <p:nvPr/>
              </p:nvSpPr>
              <p:spPr bwMode="auto">
                <a:xfrm>
                  <a:off x="4560" y="3383"/>
                  <a:ext cx="29" cy="34"/>
                </a:xfrm>
                <a:prstGeom prst="ellipse">
                  <a:avLst/>
                </a:prstGeom>
                <a:noFill/>
                <a:ln w="2540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4606" name="Text Box 30"/>
                <p:cNvSpPr txBox="1">
                  <a:spLocks noChangeArrowheads="1"/>
                </p:cNvSpPr>
                <p:nvPr/>
              </p:nvSpPr>
              <p:spPr bwMode="auto">
                <a:xfrm>
                  <a:off x="4355" y="3342"/>
                  <a:ext cx="346" cy="17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200" b="1" smtClean="0">
                      <a:solidFill>
                        <a:srgbClr val="FF0000"/>
                      </a:solidFill>
                      <a:latin typeface="Tahoma" pitchFamily="34" charset="0"/>
                    </a:rPr>
                    <a:t>10</a:t>
                  </a:r>
                </a:p>
              </p:txBody>
            </p:sp>
          </p:grpSp>
        </p:grpSp>
      </p:grpSp>
      <p:grpSp>
        <p:nvGrpSpPr>
          <p:cNvPr id="24607" name="Group 31"/>
          <p:cNvGrpSpPr>
            <a:grpSpLocks/>
          </p:cNvGrpSpPr>
          <p:nvPr/>
        </p:nvGrpSpPr>
        <p:grpSpPr bwMode="auto">
          <a:xfrm>
            <a:off x="104775" y="1524000"/>
            <a:ext cx="8991600" cy="2228850"/>
            <a:chOff x="66" y="960"/>
            <a:chExt cx="5664" cy="1404"/>
          </a:xfrm>
        </p:grpSpPr>
        <p:grpSp>
          <p:nvGrpSpPr>
            <p:cNvPr id="24608" name="Group 32"/>
            <p:cNvGrpSpPr>
              <a:grpSpLocks/>
            </p:cNvGrpSpPr>
            <p:nvPr/>
          </p:nvGrpSpPr>
          <p:grpSpPr bwMode="auto">
            <a:xfrm>
              <a:off x="66" y="960"/>
              <a:ext cx="5664" cy="183"/>
              <a:chOff x="66" y="960"/>
              <a:chExt cx="5664" cy="183"/>
            </a:xfrm>
          </p:grpSpPr>
          <p:sp>
            <p:nvSpPr>
              <p:cNvPr id="24609" name="Text Box 33"/>
              <p:cNvSpPr txBox="1">
                <a:spLocks noChangeArrowheads="1"/>
              </p:cNvSpPr>
              <p:nvPr/>
            </p:nvSpPr>
            <p:spPr bwMode="auto">
              <a:xfrm>
                <a:off x="66" y="960"/>
                <a:ext cx="5664" cy="18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fontAlgn="base">
                  <a:spcBef>
                    <a:spcPct val="50000"/>
                  </a:spcBef>
                  <a:spcAft>
                    <a:spcPct val="0"/>
                  </a:spcAft>
                </a:pPr>
                <a:r>
                  <a:rPr lang="en-US" sz="1300" b="1" smtClean="0">
                    <a:solidFill>
                      <a:srgbClr val="333399"/>
                    </a:solidFill>
                    <a:latin typeface="Tahoma" pitchFamily="34" charset="0"/>
                  </a:rPr>
                  <a:t>3. Mata Bor bersudut ulir 10   dengan sudut potong 130  , digunakan untuk mengebor </a:t>
                </a:r>
                <a:r>
                  <a:rPr lang="en-US" sz="1300" b="1" smtClean="0">
                    <a:solidFill>
                      <a:srgbClr val="FF0000"/>
                    </a:solidFill>
                    <a:latin typeface="Tahoma" pitchFamily="34" charset="0"/>
                  </a:rPr>
                  <a:t>kuningan, tembaga</a:t>
                </a:r>
                <a:r>
                  <a:rPr lang="en-US" sz="1300" b="1" smtClean="0">
                    <a:solidFill>
                      <a:srgbClr val="333399"/>
                    </a:solidFill>
                    <a:latin typeface="Tahoma" pitchFamily="34" charset="0"/>
                  </a:rPr>
                  <a:t>.</a:t>
                </a:r>
              </a:p>
            </p:txBody>
          </p:sp>
          <p:sp>
            <p:nvSpPr>
              <p:cNvPr id="24610" name="Oval 34"/>
              <p:cNvSpPr>
                <a:spLocks noChangeArrowheads="1"/>
              </p:cNvSpPr>
              <p:nvPr/>
            </p:nvSpPr>
            <p:spPr bwMode="auto">
              <a:xfrm>
                <a:off x="1594" y="1017"/>
                <a:ext cx="30" cy="29"/>
              </a:xfrm>
              <a:prstGeom prst="ellipse">
                <a:avLst/>
              </a:prstGeom>
              <a:noFill/>
              <a:ln w="25400">
                <a:solidFill>
                  <a:schemeClr val="accent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4611" name="Oval 35"/>
              <p:cNvSpPr>
                <a:spLocks noChangeArrowheads="1"/>
              </p:cNvSpPr>
              <p:nvPr/>
            </p:nvSpPr>
            <p:spPr bwMode="auto">
              <a:xfrm>
                <a:off x="3024" y="1017"/>
                <a:ext cx="30" cy="29"/>
              </a:xfrm>
              <a:prstGeom prst="ellipse">
                <a:avLst/>
              </a:prstGeom>
              <a:noFill/>
              <a:ln w="25400">
                <a:solidFill>
                  <a:schemeClr val="accent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mtClean="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24612" name="Group 36"/>
            <p:cNvGrpSpPr>
              <a:grpSpLocks/>
            </p:cNvGrpSpPr>
            <p:nvPr/>
          </p:nvGrpSpPr>
          <p:grpSpPr bwMode="auto">
            <a:xfrm>
              <a:off x="903" y="1200"/>
              <a:ext cx="3852" cy="1164"/>
              <a:chOff x="903" y="1200"/>
              <a:chExt cx="3852" cy="1164"/>
            </a:xfrm>
          </p:grpSpPr>
          <p:graphicFrame>
            <p:nvGraphicFramePr>
              <p:cNvPr id="24613" name="Object 37"/>
              <p:cNvGraphicFramePr>
                <a:graphicFrameLocks noChangeAspect="1"/>
              </p:cNvGraphicFramePr>
              <p:nvPr/>
            </p:nvGraphicFramePr>
            <p:xfrm>
              <a:off x="1104" y="1200"/>
              <a:ext cx="3360" cy="116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0487" name="Image" r:id="rId5" imgW="11961905" imgH="5803175" progId="Photoshop.Image.7">
                      <p:embed/>
                    </p:oleObj>
                  </mc:Choice>
                  <mc:Fallback>
                    <p:oleObj name="Image" r:id="rId5" imgW="11961905" imgH="5803175" progId="Photoshop.Image.7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104" y="1200"/>
                            <a:ext cx="3360" cy="1164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pSp>
            <p:nvGrpSpPr>
              <p:cNvPr id="24614" name="Group 38"/>
              <p:cNvGrpSpPr>
                <a:grpSpLocks/>
              </p:cNvGrpSpPr>
              <p:nvPr/>
            </p:nvGrpSpPr>
            <p:grpSpPr bwMode="auto">
              <a:xfrm>
                <a:off x="4409" y="1707"/>
                <a:ext cx="346" cy="173"/>
                <a:chOff x="326" y="1766"/>
                <a:chExt cx="346" cy="150"/>
              </a:xfrm>
            </p:grpSpPr>
            <p:sp>
              <p:nvSpPr>
                <p:cNvPr id="24615" name="Oval 39"/>
                <p:cNvSpPr>
                  <a:spLocks noChangeArrowheads="1"/>
                </p:cNvSpPr>
                <p:nvPr/>
              </p:nvSpPr>
              <p:spPr bwMode="auto">
                <a:xfrm>
                  <a:off x="585" y="1794"/>
                  <a:ext cx="29" cy="29"/>
                </a:xfrm>
                <a:prstGeom prst="ellipse">
                  <a:avLst/>
                </a:prstGeom>
                <a:noFill/>
                <a:ln w="2540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4616" name="Text Box 40"/>
                <p:cNvSpPr txBox="1">
                  <a:spLocks noChangeArrowheads="1"/>
                </p:cNvSpPr>
                <p:nvPr/>
              </p:nvSpPr>
              <p:spPr bwMode="auto">
                <a:xfrm>
                  <a:off x="326" y="1766"/>
                  <a:ext cx="346" cy="15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200" b="1" smtClean="0">
                      <a:solidFill>
                        <a:srgbClr val="FF0000"/>
                      </a:solidFill>
                      <a:latin typeface="Tahoma" pitchFamily="34" charset="0"/>
                    </a:rPr>
                    <a:t>130</a:t>
                  </a:r>
                </a:p>
              </p:txBody>
            </p:sp>
          </p:grpSp>
          <p:grpSp>
            <p:nvGrpSpPr>
              <p:cNvPr id="24617" name="Group 41"/>
              <p:cNvGrpSpPr>
                <a:grpSpLocks/>
              </p:cNvGrpSpPr>
              <p:nvPr/>
            </p:nvGrpSpPr>
            <p:grpSpPr bwMode="auto">
              <a:xfrm>
                <a:off x="903" y="1654"/>
                <a:ext cx="346" cy="173"/>
                <a:chOff x="4355" y="3342"/>
                <a:chExt cx="346" cy="173"/>
              </a:xfrm>
            </p:grpSpPr>
            <p:sp>
              <p:nvSpPr>
                <p:cNvPr id="24618" name="Oval 42"/>
                <p:cNvSpPr>
                  <a:spLocks noChangeArrowheads="1"/>
                </p:cNvSpPr>
                <p:nvPr/>
              </p:nvSpPr>
              <p:spPr bwMode="auto">
                <a:xfrm>
                  <a:off x="4560" y="3383"/>
                  <a:ext cx="29" cy="34"/>
                </a:xfrm>
                <a:prstGeom prst="ellipse">
                  <a:avLst/>
                </a:prstGeom>
                <a:noFill/>
                <a:ln w="2540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4619" name="Text Box 43"/>
                <p:cNvSpPr txBox="1">
                  <a:spLocks noChangeArrowheads="1"/>
                </p:cNvSpPr>
                <p:nvPr/>
              </p:nvSpPr>
              <p:spPr bwMode="auto">
                <a:xfrm>
                  <a:off x="4355" y="3342"/>
                  <a:ext cx="346" cy="17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200" b="1" smtClean="0">
                      <a:solidFill>
                        <a:srgbClr val="FF0000"/>
                      </a:solidFill>
                      <a:latin typeface="Tahoma" pitchFamily="34" charset="0"/>
                    </a:rPr>
                    <a:t>10</a:t>
                  </a:r>
                </a:p>
              </p:txBody>
            </p:sp>
          </p:grpSp>
        </p:grpSp>
      </p:grpSp>
      <p:grpSp>
        <p:nvGrpSpPr>
          <p:cNvPr id="24620" name="Group 44"/>
          <p:cNvGrpSpPr>
            <a:grpSpLocks/>
          </p:cNvGrpSpPr>
          <p:nvPr/>
        </p:nvGrpSpPr>
        <p:grpSpPr bwMode="auto">
          <a:xfrm>
            <a:off x="123825" y="104775"/>
            <a:ext cx="8915400" cy="6643688"/>
            <a:chOff x="78" y="66"/>
            <a:chExt cx="5616" cy="4185"/>
          </a:xfrm>
        </p:grpSpPr>
        <p:sp>
          <p:nvSpPr>
            <p:cNvPr id="24621" name="Rectangle 45"/>
            <p:cNvSpPr>
              <a:spLocks noChangeArrowheads="1"/>
            </p:cNvSpPr>
            <p:nvPr/>
          </p:nvSpPr>
          <p:spPr bwMode="auto">
            <a:xfrm>
              <a:off x="78" y="75"/>
              <a:ext cx="5616" cy="4176"/>
            </a:xfrm>
            <a:prstGeom prst="rect">
              <a:avLst/>
            </a:prstGeom>
            <a:noFill/>
            <a:ln w="31750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24622" name="Line 46"/>
            <p:cNvSpPr>
              <a:spLocks noChangeShapeType="1"/>
            </p:cNvSpPr>
            <p:nvPr/>
          </p:nvSpPr>
          <p:spPr bwMode="auto">
            <a:xfrm>
              <a:off x="78" y="638"/>
              <a:ext cx="5616" cy="0"/>
            </a:xfrm>
            <a:prstGeom prst="line">
              <a:avLst/>
            </a:prstGeom>
            <a:noFill/>
            <a:ln w="31750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24623" name="Line 47"/>
            <p:cNvSpPr>
              <a:spLocks noChangeShapeType="1"/>
            </p:cNvSpPr>
            <p:nvPr/>
          </p:nvSpPr>
          <p:spPr bwMode="auto">
            <a:xfrm>
              <a:off x="78" y="779"/>
              <a:ext cx="5616" cy="0"/>
            </a:xfrm>
            <a:prstGeom prst="line">
              <a:avLst/>
            </a:prstGeom>
            <a:noFill/>
            <a:ln w="31750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24624" name="Line 48"/>
            <p:cNvSpPr>
              <a:spLocks noChangeShapeType="1"/>
            </p:cNvSpPr>
            <p:nvPr/>
          </p:nvSpPr>
          <p:spPr bwMode="auto">
            <a:xfrm>
              <a:off x="1710" y="75"/>
              <a:ext cx="0" cy="704"/>
            </a:xfrm>
            <a:prstGeom prst="line">
              <a:avLst/>
            </a:prstGeom>
            <a:noFill/>
            <a:ln w="31750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24625" name="Text Box 49"/>
            <p:cNvSpPr txBox="1">
              <a:spLocks noChangeArrowheads="1"/>
            </p:cNvSpPr>
            <p:nvPr/>
          </p:nvSpPr>
          <p:spPr bwMode="auto">
            <a:xfrm>
              <a:off x="414" y="620"/>
              <a:ext cx="1194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US" sz="1200" b="1" smtClean="0">
                  <a:solidFill>
                    <a:srgbClr val="0000FF"/>
                  </a:solidFill>
                  <a:latin typeface="Tahoma" pitchFamily="34" charset="0"/>
                </a:rPr>
                <a:t>ALAT KERJA</a:t>
              </a:r>
            </a:p>
          </p:txBody>
        </p:sp>
        <p:sp>
          <p:nvSpPr>
            <p:cNvPr id="24628" name="Line 52"/>
            <p:cNvSpPr>
              <a:spLocks noChangeShapeType="1"/>
            </p:cNvSpPr>
            <p:nvPr/>
          </p:nvSpPr>
          <p:spPr bwMode="auto">
            <a:xfrm>
              <a:off x="4416" y="66"/>
              <a:ext cx="0" cy="720"/>
            </a:xfrm>
            <a:prstGeom prst="line">
              <a:avLst/>
            </a:prstGeom>
            <a:noFill/>
            <a:ln w="31750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24629" name="Text Box 53"/>
            <p:cNvSpPr txBox="1">
              <a:spLocks noChangeArrowheads="1"/>
            </p:cNvSpPr>
            <p:nvPr/>
          </p:nvSpPr>
          <p:spPr bwMode="auto">
            <a:xfrm>
              <a:off x="2642" y="612"/>
              <a:ext cx="502" cy="1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US" sz="1300" b="1" i="1" smtClean="0">
                  <a:solidFill>
                    <a:srgbClr val="FF0066"/>
                  </a:solidFill>
                  <a:latin typeface="Tahoma" pitchFamily="34" charset="0"/>
                </a:rPr>
                <a:t>BASIC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1071547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381000"/>
          </a:xfrm>
        </p:spPr>
        <p:txBody>
          <a:bodyPr>
            <a:normAutofit fontScale="90000"/>
          </a:bodyPr>
          <a:lstStyle/>
          <a:p>
            <a:r>
              <a:rPr lang="en-US" b="1" u="sng" dirty="0" err="1">
                <a:latin typeface="Chiller" pitchFamily="82" charset="0"/>
              </a:rPr>
              <a:t>Perawatan</a:t>
            </a:r>
            <a:r>
              <a:rPr lang="en-US" b="1" u="sng" dirty="0">
                <a:latin typeface="Chiller" pitchFamily="82" charset="0"/>
              </a:rPr>
              <a:t> Tools</a:t>
            </a:r>
            <a:r>
              <a:rPr lang="en-US" b="1" dirty="0">
                <a:latin typeface="Chiller" pitchFamily="82" charset="0"/>
              </a:rPr>
              <a:t> 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14400"/>
            <a:ext cx="8305800" cy="5562600"/>
          </a:xfrm>
        </p:spPr>
        <p:txBody>
          <a:bodyPr>
            <a:normAutofit fontScale="62500" lnSpcReduction="20000"/>
          </a:bodyPr>
          <a:lstStyle/>
          <a:p>
            <a:endParaRPr lang="en-US" dirty="0"/>
          </a:p>
          <a:p>
            <a:pPr marL="0" indent="0">
              <a:buNone/>
            </a:pPr>
            <a:r>
              <a:rPr lang="en-US" dirty="0" smtClean="0"/>
              <a:t>Hal-</a:t>
            </a:r>
            <a:r>
              <a:rPr lang="en-US" dirty="0" err="1" smtClean="0"/>
              <a:t>hal</a:t>
            </a:r>
            <a:r>
              <a:rPr lang="en-US" dirty="0" smtClean="0"/>
              <a:t> </a:t>
            </a:r>
            <a:r>
              <a:rPr lang="en-US" dirty="0" err="1"/>
              <a:t>penting</a:t>
            </a:r>
            <a:r>
              <a:rPr lang="en-US" dirty="0"/>
              <a:t> yang </a:t>
            </a:r>
            <a:r>
              <a:rPr lang="en-US" dirty="0" err="1"/>
              <a:t>berhubungan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perawatan</a:t>
            </a:r>
            <a:r>
              <a:rPr lang="en-US" dirty="0"/>
              <a:t> tools: </a:t>
            </a:r>
          </a:p>
          <a:p>
            <a:pPr marL="514350" indent="-514350">
              <a:buAutoNum type="arabicPeriod"/>
            </a:pPr>
            <a:r>
              <a:rPr lang="en-US" dirty="0" err="1" smtClean="0"/>
              <a:t>Tidak</a:t>
            </a:r>
            <a:r>
              <a:rPr lang="en-US" dirty="0" smtClean="0"/>
              <a:t> </a:t>
            </a:r>
            <a:r>
              <a:rPr lang="en-US" dirty="0" err="1"/>
              <a:t>dibenarkan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</a:t>
            </a:r>
            <a:r>
              <a:rPr lang="en-US" dirty="0" err="1"/>
              <a:t>alat</a:t>
            </a:r>
            <a:r>
              <a:rPr lang="en-US" dirty="0"/>
              <a:t> yang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sesuai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smtClean="0"/>
              <a:t> </a:t>
            </a:r>
          </a:p>
          <a:p>
            <a:pPr marL="0" indent="0">
              <a:buNone/>
            </a:pPr>
            <a:r>
              <a:rPr lang="en-US" dirty="0" smtClean="0"/>
              <a:t>         </a:t>
            </a:r>
            <a:r>
              <a:rPr lang="en-US" dirty="0" err="1" smtClean="0"/>
              <a:t>fungsinya</a:t>
            </a:r>
            <a:r>
              <a:rPr lang="en-US" dirty="0" smtClean="0"/>
              <a:t> </a:t>
            </a:r>
            <a:endParaRPr lang="en-US" dirty="0"/>
          </a:p>
          <a:p>
            <a:pPr marL="0" indent="0">
              <a:buNone/>
            </a:pPr>
            <a:r>
              <a:rPr lang="fi-FI" dirty="0"/>
              <a:t>2. </a:t>
            </a:r>
            <a:r>
              <a:rPr lang="fi-FI" dirty="0" smtClean="0"/>
              <a:t>    Selesai </a:t>
            </a:r>
            <a:r>
              <a:rPr lang="fi-FI" dirty="0"/>
              <a:t>pemakaian harus dibersihkan </a:t>
            </a:r>
          </a:p>
          <a:p>
            <a:pPr marL="0" indent="0">
              <a:buNone/>
            </a:pPr>
            <a:r>
              <a:rPr lang="sv-SE" dirty="0"/>
              <a:t>3</a:t>
            </a:r>
            <a:r>
              <a:rPr lang="sv-SE" dirty="0" smtClean="0"/>
              <a:t>.     Mengembalikan </a:t>
            </a:r>
            <a:r>
              <a:rPr lang="sv-SE" dirty="0"/>
              <a:t>peralatan ke tempat semula dengan teratur </a:t>
            </a:r>
          </a:p>
          <a:p>
            <a:pPr marL="0" indent="0">
              <a:buNone/>
            </a:pPr>
            <a:r>
              <a:rPr lang="en-US" dirty="0"/>
              <a:t>4. </a:t>
            </a:r>
            <a:r>
              <a:rPr lang="en-US" dirty="0" smtClean="0"/>
              <a:t>   </a:t>
            </a:r>
            <a:r>
              <a:rPr lang="en-US" dirty="0" err="1" smtClean="0"/>
              <a:t>Tidak</a:t>
            </a:r>
            <a:r>
              <a:rPr lang="en-US" dirty="0" smtClean="0"/>
              <a:t> </a:t>
            </a:r>
            <a:r>
              <a:rPr lang="en-US" dirty="0" err="1"/>
              <a:t>memukul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benda</a:t>
            </a:r>
            <a:r>
              <a:rPr lang="en-US" dirty="0"/>
              <a:t> lain </a:t>
            </a:r>
            <a:r>
              <a:rPr lang="en-US" dirty="0" err="1"/>
              <a:t>saat</a:t>
            </a:r>
            <a:r>
              <a:rPr lang="en-US" dirty="0"/>
              <a:t> </a:t>
            </a:r>
            <a:r>
              <a:rPr lang="en-US" dirty="0" err="1"/>
              <a:t>dipergunakan</a:t>
            </a:r>
            <a:r>
              <a:rPr lang="en-US" dirty="0"/>
              <a:t> (</a:t>
            </a:r>
            <a:r>
              <a:rPr lang="en-US" dirty="0" err="1"/>
              <a:t>kecuali</a:t>
            </a:r>
            <a:r>
              <a:rPr lang="en-US" dirty="0"/>
              <a:t> </a:t>
            </a:r>
            <a:r>
              <a:rPr lang="en-US" dirty="0" err="1"/>
              <a:t>obeng</a:t>
            </a:r>
            <a:r>
              <a:rPr lang="en-US" dirty="0"/>
              <a:t>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</a:t>
            </a:r>
            <a:r>
              <a:rPr lang="en-US" dirty="0" err="1" smtClean="0"/>
              <a:t>ketok</a:t>
            </a:r>
            <a:r>
              <a:rPr lang="en-US" dirty="0"/>
              <a:t>) </a:t>
            </a:r>
          </a:p>
          <a:p>
            <a:pPr marL="0" indent="0">
              <a:buNone/>
            </a:pPr>
            <a:r>
              <a:rPr lang="en-US" dirty="0"/>
              <a:t>5</a:t>
            </a:r>
            <a:r>
              <a:rPr lang="en-US" dirty="0" smtClean="0"/>
              <a:t>.     </a:t>
            </a:r>
            <a:r>
              <a:rPr lang="en-US" dirty="0" err="1" smtClean="0"/>
              <a:t>Apabila</a:t>
            </a:r>
            <a:r>
              <a:rPr lang="en-US" dirty="0" smtClean="0"/>
              <a:t>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dipakai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jangka</a:t>
            </a:r>
            <a:r>
              <a:rPr lang="en-US" dirty="0"/>
              <a:t> </a:t>
            </a:r>
            <a:r>
              <a:rPr lang="en-US" dirty="0" err="1"/>
              <a:t>waktu</a:t>
            </a:r>
            <a:r>
              <a:rPr lang="en-US" dirty="0"/>
              <a:t> yang lama,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menghindari</a:t>
            </a:r>
            <a:r>
              <a:rPr lang="en-US" dirty="0"/>
              <a:t>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</a:t>
            </a:r>
            <a:r>
              <a:rPr lang="en-US" dirty="0" err="1" smtClean="0"/>
              <a:t>korosi</a:t>
            </a:r>
            <a:r>
              <a:rPr lang="en-US" dirty="0" smtClean="0"/>
              <a:t> </a:t>
            </a:r>
            <a:r>
              <a:rPr lang="en-US" dirty="0" err="1"/>
              <a:t>maka</a:t>
            </a:r>
            <a:r>
              <a:rPr lang="en-US" dirty="0"/>
              <a:t> </a:t>
            </a:r>
            <a:r>
              <a:rPr lang="en-US" dirty="0" err="1"/>
              <a:t>alat</a:t>
            </a:r>
            <a:r>
              <a:rPr lang="en-US" dirty="0"/>
              <a:t> </a:t>
            </a:r>
            <a:r>
              <a:rPr lang="en-US" dirty="0" err="1"/>
              <a:t>dilumasi</a:t>
            </a:r>
            <a:r>
              <a:rPr lang="en-US" dirty="0"/>
              <a:t> </a:t>
            </a:r>
            <a:r>
              <a:rPr lang="en-US" dirty="0" err="1"/>
              <a:t>oli</a:t>
            </a:r>
            <a:r>
              <a:rPr lang="en-US" dirty="0"/>
              <a:t> </a:t>
            </a:r>
            <a:r>
              <a:rPr lang="en-US" dirty="0" err="1"/>
              <a:t>baru</a:t>
            </a:r>
            <a:r>
              <a:rPr lang="en-US" dirty="0"/>
              <a:t>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disemprotkan</a:t>
            </a:r>
            <a:r>
              <a:rPr lang="en-US" dirty="0"/>
              <a:t> WD-40 </a:t>
            </a:r>
          </a:p>
          <a:p>
            <a:pPr marL="0" indent="0">
              <a:buNone/>
            </a:pPr>
            <a:r>
              <a:rPr lang="sv-SE" dirty="0"/>
              <a:t>6</a:t>
            </a:r>
            <a:r>
              <a:rPr lang="sv-SE" dirty="0" smtClean="0"/>
              <a:t>.     Penggunaan </a:t>
            </a:r>
            <a:r>
              <a:rPr lang="sv-SE" dirty="0"/>
              <a:t>obeng harus sesuai dengan ukuran mulut kepala baut. </a:t>
            </a:r>
          </a:p>
          <a:p>
            <a:pPr marL="0" indent="0">
              <a:buNone/>
            </a:pPr>
            <a:r>
              <a:rPr lang="en-US" dirty="0"/>
              <a:t>7. </a:t>
            </a:r>
            <a:r>
              <a:rPr lang="en-US" dirty="0" smtClean="0"/>
              <a:t>   </a:t>
            </a:r>
            <a:r>
              <a:rPr lang="en-US" dirty="0" err="1" smtClean="0"/>
              <a:t>Penggunaan</a:t>
            </a:r>
            <a:r>
              <a:rPr lang="en-US" dirty="0" smtClean="0"/>
              <a:t> </a:t>
            </a:r>
            <a:r>
              <a:rPr lang="en-US" dirty="0" err="1"/>
              <a:t>kunci</a:t>
            </a:r>
            <a:r>
              <a:rPr lang="en-US" dirty="0"/>
              <a:t> </a:t>
            </a:r>
            <a:r>
              <a:rPr lang="en-US" dirty="0" err="1"/>
              <a:t>harus</a:t>
            </a:r>
            <a:r>
              <a:rPr lang="en-US" dirty="0"/>
              <a:t> </a:t>
            </a:r>
            <a:r>
              <a:rPr lang="en-US" dirty="0" err="1"/>
              <a:t>sesuai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ukuran</a:t>
            </a:r>
            <a:r>
              <a:rPr lang="en-US" dirty="0"/>
              <a:t> </a:t>
            </a:r>
            <a:r>
              <a:rPr lang="en-US" dirty="0" err="1"/>
              <a:t>mur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baut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/>
              <a:t>8. </a:t>
            </a:r>
            <a:r>
              <a:rPr lang="en-US" dirty="0" smtClean="0"/>
              <a:t>   </a:t>
            </a:r>
            <a:r>
              <a:rPr lang="en-US" dirty="0" err="1" smtClean="0"/>
              <a:t>Penggunaan</a:t>
            </a:r>
            <a:r>
              <a:rPr lang="en-US" dirty="0" smtClean="0"/>
              <a:t> </a:t>
            </a:r>
            <a:r>
              <a:rPr lang="en-US" dirty="0" err="1"/>
              <a:t>palu</a:t>
            </a:r>
            <a:r>
              <a:rPr lang="en-US" dirty="0"/>
              <a:t> </a:t>
            </a:r>
            <a:r>
              <a:rPr lang="en-US" dirty="0" err="1"/>
              <a:t>harus</a:t>
            </a:r>
            <a:r>
              <a:rPr lang="en-US" dirty="0"/>
              <a:t> </a:t>
            </a:r>
            <a:r>
              <a:rPr lang="en-US" dirty="0" err="1"/>
              <a:t>sesuai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fungsinya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/>
              <a:t>9. </a:t>
            </a:r>
            <a:r>
              <a:rPr lang="en-US" dirty="0" smtClean="0"/>
              <a:t>   </a:t>
            </a:r>
            <a:r>
              <a:rPr lang="en-US" dirty="0" err="1" smtClean="0"/>
              <a:t>Tidak</a:t>
            </a:r>
            <a:r>
              <a:rPr lang="en-US" dirty="0" smtClean="0"/>
              <a:t> </a:t>
            </a:r>
            <a:r>
              <a:rPr lang="en-US" dirty="0" err="1"/>
              <a:t>dibenarkan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tang yang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sesuai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</a:t>
            </a:r>
            <a:r>
              <a:rPr lang="en-US" dirty="0" err="1" smtClean="0"/>
              <a:t>fungsinya</a:t>
            </a:r>
            <a:r>
              <a:rPr lang="en-US" dirty="0" smtClean="0"/>
              <a:t> 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38916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685" y="1295400"/>
            <a:ext cx="6996915" cy="320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7600" y="586273"/>
            <a:ext cx="1228725" cy="228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250" y="2872273"/>
            <a:ext cx="1790700" cy="2552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164575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25427">
            <a:off x="276471" y="609599"/>
            <a:ext cx="4294735" cy="7114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7545" y="457200"/>
            <a:ext cx="3457279" cy="2209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928" y="1739071"/>
            <a:ext cx="4885617" cy="7363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2856460"/>
            <a:ext cx="2466975" cy="184785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928" y="2475460"/>
            <a:ext cx="4624872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0" name="Picture 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873" y="3119929"/>
            <a:ext cx="522864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1" name="Picture 9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172" y="3712419"/>
            <a:ext cx="5980113" cy="693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2" name="Picture 10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189" y="4405469"/>
            <a:ext cx="4499297" cy="5665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3" name="Picture 11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04" y="4957668"/>
            <a:ext cx="669973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657454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9"/>
          <p:cNvSpPr txBox="1">
            <a:spLocks noChangeArrowheads="1"/>
          </p:cNvSpPr>
          <p:nvPr/>
        </p:nvSpPr>
        <p:spPr bwMode="auto">
          <a:xfrm>
            <a:off x="2790825" y="211138"/>
            <a:ext cx="41910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b="1">
                <a:latin typeface="Tahoma" pitchFamily="34" charset="0"/>
              </a:rPr>
              <a:t>MENGGUNAKAN KUNCI - KUNCI</a:t>
            </a:r>
          </a:p>
        </p:txBody>
      </p:sp>
      <p:sp>
        <p:nvSpPr>
          <p:cNvPr id="5" name="Text Box 11"/>
          <p:cNvSpPr txBox="1">
            <a:spLocks noChangeArrowheads="1"/>
          </p:cNvSpPr>
          <p:nvPr/>
        </p:nvSpPr>
        <p:spPr bwMode="auto">
          <a:xfrm>
            <a:off x="7362825" y="1012825"/>
            <a:ext cx="152400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en-US" sz="1000" b="1">
              <a:latin typeface="Tahoma" pitchFamily="34" charset="0"/>
            </a:endParaRPr>
          </a:p>
        </p:txBody>
      </p:sp>
      <p:sp>
        <p:nvSpPr>
          <p:cNvPr id="7" name="Rectangle 17"/>
          <p:cNvSpPr>
            <a:spLocks noChangeArrowheads="1"/>
          </p:cNvSpPr>
          <p:nvPr/>
        </p:nvSpPr>
        <p:spPr bwMode="auto">
          <a:xfrm>
            <a:off x="6934200" y="1676400"/>
            <a:ext cx="533400" cy="3048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" name="Text Box 18"/>
          <p:cNvSpPr txBox="1">
            <a:spLocks noChangeArrowheads="1"/>
          </p:cNvSpPr>
          <p:nvPr/>
        </p:nvSpPr>
        <p:spPr bwMode="auto">
          <a:xfrm>
            <a:off x="838200" y="1295400"/>
            <a:ext cx="28194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 b="1" dirty="0">
                <a:latin typeface="Tahoma" pitchFamily="34" charset="0"/>
              </a:rPr>
              <a:t>A. MOMEN PUNTIR ( TORSI )</a:t>
            </a:r>
          </a:p>
        </p:txBody>
      </p:sp>
      <p:sp>
        <p:nvSpPr>
          <p:cNvPr id="9" name="Text Box 19"/>
          <p:cNvSpPr txBox="1">
            <a:spLocks noChangeArrowheads="1"/>
          </p:cNvSpPr>
          <p:nvPr/>
        </p:nvSpPr>
        <p:spPr bwMode="auto">
          <a:xfrm>
            <a:off x="1066800" y="1600200"/>
            <a:ext cx="5791200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b="1" dirty="0" err="1">
                <a:solidFill>
                  <a:srgbClr val="FF0000"/>
                </a:solidFill>
                <a:latin typeface="Tahoma" pitchFamily="34" charset="0"/>
              </a:rPr>
              <a:t>Momen</a:t>
            </a:r>
            <a:r>
              <a:rPr lang="en-US" sz="1200" b="1" dirty="0">
                <a:solidFill>
                  <a:srgbClr val="FF0000"/>
                </a:solidFill>
                <a:latin typeface="Tahoma" pitchFamily="34" charset="0"/>
              </a:rPr>
              <a:t> </a:t>
            </a:r>
            <a:r>
              <a:rPr lang="en-US" sz="1200" b="1" dirty="0" err="1">
                <a:solidFill>
                  <a:srgbClr val="FF0000"/>
                </a:solidFill>
                <a:latin typeface="Tahoma" pitchFamily="34" charset="0"/>
              </a:rPr>
              <a:t>Puntir</a:t>
            </a:r>
            <a:r>
              <a:rPr lang="en-US" sz="1200" b="1" dirty="0">
                <a:latin typeface="Tahoma" pitchFamily="34" charset="0"/>
              </a:rPr>
              <a:t> = </a:t>
            </a:r>
            <a:r>
              <a:rPr lang="en-US" sz="1200" b="1" dirty="0" err="1">
                <a:latin typeface="Tahoma" pitchFamily="34" charset="0"/>
              </a:rPr>
              <a:t>Panjang</a:t>
            </a:r>
            <a:r>
              <a:rPr lang="en-US" sz="1200" b="1" dirty="0">
                <a:latin typeface="Tahoma" pitchFamily="34" charset="0"/>
              </a:rPr>
              <a:t> </a:t>
            </a:r>
            <a:r>
              <a:rPr lang="en-US" sz="1200" b="1" dirty="0" err="1">
                <a:latin typeface="Tahoma" pitchFamily="34" charset="0"/>
              </a:rPr>
              <a:t>Kunci</a:t>
            </a:r>
            <a:r>
              <a:rPr lang="en-US" sz="1200" b="1" dirty="0">
                <a:latin typeface="Tahoma" pitchFamily="34" charset="0"/>
              </a:rPr>
              <a:t> (L) X </a:t>
            </a:r>
            <a:r>
              <a:rPr lang="en-US" sz="1200" b="1" dirty="0" err="1">
                <a:latin typeface="Tahoma" pitchFamily="34" charset="0"/>
              </a:rPr>
              <a:t>Tenaga</a:t>
            </a:r>
            <a:r>
              <a:rPr lang="en-US" sz="1200" b="1" dirty="0">
                <a:latin typeface="Tahoma" pitchFamily="34" charset="0"/>
              </a:rPr>
              <a:t> </a:t>
            </a:r>
            <a:r>
              <a:rPr lang="en-US" sz="1200" b="1" dirty="0" err="1">
                <a:latin typeface="Tahoma" pitchFamily="34" charset="0"/>
              </a:rPr>
              <a:t>Pada</a:t>
            </a:r>
            <a:r>
              <a:rPr lang="en-US" sz="1200" b="1" dirty="0">
                <a:latin typeface="Tahoma" pitchFamily="34" charset="0"/>
              </a:rPr>
              <a:t> </a:t>
            </a:r>
            <a:r>
              <a:rPr lang="en-US" sz="1200" b="1" dirty="0" err="1">
                <a:latin typeface="Tahoma" pitchFamily="34" charset="0"/>
              </a:rPr>
              <a:t>Tangan</a:t>
            </a:r>
            <a:r>
              <a:rPr lang="en-US" sz="1200" b="1" dirty="0">
                <a:latin typeface="Tahoma" pitchFamily="34" charset="0"/>
              </a:rPr>
              <a:t> (F)</a:t>
            </a:r>
          </a:p>
        </p:txBody>
      </p:sp>
      <p:sp>
        <p:nvSpPr>
          <p:cNvPr id="10" name="Text Box 20"/>
          <p:cNvSpPr txBox="1">
            <a:spLocks noChangeArrowheads="1"/>
          </p:cNvSpPr>
          <p:nvPr/>
        </p:nvSpPr>
        <p:spPr bwMode="auto">
          <a:xfrm>
            <a:off x="5943600" y="3429000"/>
            <a:ext cx="22860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 b="1">
                <a:latin typeface="Tahoma" pitchFamily="34" charset="0"/>
              </a:rPr>
              <a:t>B. STANDARD TORSI :</a:t>
            </a:r>
          </a:p>
        </p:txBody>
      </p:sp>
      <p:graphicFrame>
        <p:nvGraphicFramePr>
          <p:cNvPr id="11" name="Group 21"/>
          <p:cNvGraphicFramePr>
            <a:graphicFrameLocks noGrp="1"/>
          </p:cNvGraphicFramePr>
          <p:nvPr>
            <p:ph/>
          </p:nvPr>
        </p:nvGraphicFramePr>
        <p:xfrm>
          <a:off x="3048000" y="3810000"/>
          <a:ext cx="5867400" cy="2682240"/>
        </p:xfrm>
        <a:graphic>
          <a:graphicData uri="http://schemas.openxmlformats.org/drawingml/2006/table">
            <a:tbl>
              <a:tblPr/>
              <a:tblGrid>
                <a:gridCol w="1143000"/>
                <a:gridCol w="1143000"/>
                <a:gridCol w="1219200"/>
                <a:gridCol w="1219200"/>
                <a:gridCol w="1143000"/>
              </a:tblGrid>
              <a:tr h="0">
                <a:tc row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Diameter Baut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(A) (mm)</a:t>
                      </a:r>
                    </a:p>
                  </a:txBody>
                  <a:tcPr anchor="ctr" anchorCtr="1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Baut biasa atau bertanda “4”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Baut bertanda  “ 7 “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N - 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Kg - 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N - 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Kg - 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4</a:t>
                      </a:r>
                    </a:p>
                  </a:txBody>
                  <a:tcPr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    -    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0,1   -   0,2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1,5   -     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0,15   -   0,3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5</a:t>
                      </a:r>
                    </a:p>
                  </a:txBody>
                  <a:tcPr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2    -    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0,2   -   0,4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3     -     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0,3    -   0,5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6</a:t>
                      </a:r>
                    </a:p>
                  </a:txBody>
                  <a:tcPr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4    -    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0,4   -   0,7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8     -   12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0,8   -   1,2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8</a:t>
                      </a:r>
                    </a:p>
                  </a:txBody>
                  <a:tcPr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10   -   16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1,0   -   1,6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18    -    28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1,8   -   2,8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2383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22   -   35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2,2   -   3,5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40    -    60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4,0   -   6,0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35   -   55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3,5   -   5,5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70    -   100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7,0   -   10,0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14</a:t>
                      </a:r>
                    </a:p>
                  </a:txBody>
                  <a:tcPr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50   -   80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5,0   -   8,0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110   -   160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11,0  -   16,0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16</a:t>
                      </a:r>
                    </a:p>
                  </a:txBody>
                  <a:tcPr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80   -  130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8,0   -  13,0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170   -   250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17,0   -   25,0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18</a:t>
                      </a:r>
                    </a:p>
                  </a:txBody>
                  <a:tcPr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130  -  190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13,0  -  19,0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200   -   280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20,0   -   28,0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pSp>
        <p:nvGrpSpPr>
          <p:cNvPr id="12" name="Group 92"/>
          <p:cNvGrpSpPr>
            <a:grpSpLocks/>
          </p:cNvGrpSpPr>
          <p:nvPr/>
        </p:nvGrpSpPr>
        <p:grpSpPr bwMode="auto">
          <a:xfrm>
            <a:off x="914400" y="1835150"/>
            <a:ext cx="4724400" cy="1974850"/>
            <a:chOff x="1153" y="1119"/>
            <a:chExt cx="3284" cy="1323"/>
          </a:xfrm>
        </p:grpSpPr>
        <p:sp>
          <p:nvSpPr>
            <p:cNvPr id="13" name="AutoShape 93"/>
            <p:cNvSpPr>
              <a:spLocks noChangeArrowheads="1"/>
            </p:cNvSpPr>
            <p:nvPr/>
          </p:nvSpPr>
          <p:spPr bwMode="auto">
            <a:xfrm rot="-1039197">
              <a:off x="1277" y="1557"/>
              <a:ext cx="441" cy="382"/>
            </a:xfrm>
            <a:prstGeom prst="hexagon">
              <a:avLst>
                <a:gd name="adj" fmla="val 28861"/>
                <a:gd name="vf" fmla="val 115470"/>
              </a:avLst>
            </a:prstGeom>
            <a:solidFill>
              <a:srgbClr val="99CCFF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" name="Oval 94"/>
            <p:cNvSpPr>
              <a:spLocks noChangeArrowheads="1"/>
            </p:cNvSpPr>
            <p:nvPr/>
          </p:nvSpPr>
          <p:spPr bwMode="auto">
            <a:xfrm>
              <a:off x="1383" y="1644"/>
              <a:ext cx="222" cy="201"/>
            </a:xfrm>
            <a:prstGeom prst="ellipse">
              <a:avLst/>
            </a:prstGeom>
            <a:solidFill>
              <a:srgbClr val="FFFF99"/>
            </a:solidFill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grpSp>
          <p:nvGrpSpPr>
            <p:cNvPr id="15" name="Group 95"/>
            <p:cNvGrpSpPr>
              <a:grpSpLocks/>
            </p:cNvGrpSpPr>
            <p:nvPr/>
          </p:nvGrpSpPr>
          <p:grpSpPr bwMode="auto">
            <a:xfrm>
              <a:off x="1153" y="1119"/>
              <a:ext cx="3284" cy="1323"/>
              <a:chOff x="1152" y="1119"/>
              <a:chExt cx="3284" cy="1323"/>
            </a:xfrm>
          </p:grpSpPr>
          <p:sp>
            <p:nvSpPr>
              <p:cNvPr id="16" name="Line 96"/>
              <p:cNvSpPr>
                <a:spLocks noChangeShapeType="1"/>
              </p:cNvSpPr>
              <p:nvPr/>
            </p:nvSpPr>
            <p:spPr bwMode="auto">
              <a:xfrm>
                <a:off x="1488" y="1200"/>
                <a:ext cx="9" cy="1029"/>
              </a:xfrm>
              <a:prstGeom prst="line">
                <a:avLst/>
              </a:prstGeom>
              <a:noFill/>
              <a:ln w="28575" cap="rnd">
                <a:solidFill>
                  <a:srgbClr val="FF0000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7" name="Line 97"/>
              <p:cNvSpPr>
                <a:spLocks noChangeShapeType="1"/>
              </p:cNvSpPr>
              <p:nvPr/>
            </p:nvSpPr>
            <p:spPr bwMode="auto">
              <a:xfrm>
                <a:off x="1152" y="1740"/>
                <a:ext cx="1440" cy="0"/>
              </a:xfrm>
              <a:prstGeom prst="line">
                <a:avLst/>
              </a:prstGeom>
              <a:noFill/>
              <a:ln w="28575" cap="rnd">
                <a:solidFill>
                  <a:srgbClr val="FF0000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8" name="Arc 98"/>
              <p:cNvSpPr>
                <a:spLocks/>
              </p:cNvSpPr>
              <p:nvPr/>
            </p:nvSpPr>
            <p:spPr bwMode="auto">
              <a:xfrm rot="2839550">
                <a:off x="2169" y="1433"/>
                <a:ext cx="586" cy="522"/>
              </a:xfrm>
              <a:custGeom>
                <a:avLst/>
                <a:gdLst>
                  <a:gd name="G0" fmla="+- 0 0 0"/>
                  <a:gd name="G1" fmla="+- 21339 0 0"/>
                  <a:gd name="G2" fmla="+- 21600 0 0"/>
                  <a:gd name="T0" fmla="*/ 3348 w 20290"/>
                  <a:gd name="T1" fmla="*/ 0 h 21339"/>
                  <a:gd name="T2" fmla="*/ 20290 w 20290"/>
                  <a:gd name="T3" fmla="*/ 13932 h 21339"/>
                  <a:gd name="T4" fmla="*/ 0 w 20290"/>
                  <a:gd name="T5" fmla="*/ 21339 h 213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0290" h="21339" fill="none" extrusionOk="0">
                    <a:moveTo>
                      <a:pt x="3347" y="0"/>
                    </a:moveTo>
                    <a:cubicBezTo>
                      <a:pt x="11108" y="1217"/>
                      <a:pt x="17596" y="6552"/>
                      <a:pt x="20290" y="13931"/>
                    </a:cubicBezTo>
                  </a:path>
                  <a:path w="20290" h="21339" stroke="0" extrusionOk="0">
                    <a:moveTo>
                      <a:pt x="3347" y="0"/>
                    </a:moveTo>
                    <a:cubicBezTo>
                      <a:pt x="11108" y="1217"/>
                      <a:pt x="17596" y="6552"/>
                      <a:pt x="20290" y="13931"/>
                    </a:cubicBezTo>
                    <a:lnTo>
                      <a:pt x="0" y="21339"/>
                    </a:lnTo>
                    <a:close/>
                  </a:path>
                </a:pathLst>
              </a:custGeom>
              <a:noFill/>
              <a:ln w="19050">
                <a:solidFill>
                  <a:srgbClr val="000000"/>
                </a:solidFill>
                <a:round/>
                <a:headEnd/>
                <a:tailEnd type="arrow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grpSp>
            <p:nvGrpSpPr>
              <p:cNvPr id="19" name="Group 99"/>
              <p:cNvGrpSpPr>
                <a:grpSpLocks/>
              </p:cNvGrpSpPr>
              <p:nvPr/>
            </p:nvGrpSpPr>
            <p:grpSpPr bwMode="auto">
              <a:xfrm>
                <a:off x="3184" y="1392"/>
                <a:ext cx="601" cy="768"/>
                <a:chOff x="3184" y="1289"/>
                <a:chExt cx="601" cy="978"/>
              </a:xfrm>
            </p:grpSpPr>
            <p:sp>
              <p:nvSpPr>
                <p:cNvPr id="38" name="Freeform 100"/>
                <p:cNvSpPr>
                  <a:spLocks/>
                </p:cNvSpPr>
                <p:nvPr/>
              </p:nvSpPr>
              <p:spPr bwMode="auto">
                <a:xfrm>
                  <a:off x="3184" y="1783"/>
                  <a:ext cx="171" cy="475"/>
                </a:xfrm>
                <a:custGeom>
                  <a:avLst/>
                  <a:gdLst>
                    <a:gd name="T0" fmla="*/ 7 w 171"/>
                    <a:gd name="T1" fmla="*/ 0 h 475"/>
                    <a:gd name="T2" fmla="*/ 80 w 171"/>
                    <a:gd name="T3" fmla="*/ 192 h 475"/>
                    <a:gd name="T4" fmla="*/ 135 w 171"/>
                    <a:gd name="T5" fmla="*/ 292 h 475"/>
                    <a:gd name="T6" fmla="*/ 144 w 171"/>
                    <a:gd name="T7" fmla="*/ 320 h 475"/>
                    <a:gd name="T8" fmla="*/ 153 w 171"/>
                    <a:gd name="T9" fmla="*/ 347 h 475"/>
                    <a:gd name="T10" fmla="*/ 162 w 171"/>
                    <a:gd name="T11" fmla="*/ 430 h 475"/>
                    <a:gd name="T12" fmla="*/ 171 w 171"/>
                    <a:gd name="T13" fmla="*/ 475 h 4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71" h="475">
                      <a:moveTo>
                        <a:pt x="7" y="0"/>
                      </a:moveTo>
                      <a:cubicBezTo>
                        <a:pt x="15" y="108"/>
                        <a:pt x="0" y="139"/>
                        <a:pt x="80" y="192"/>
                      </a:cubicBezTo>
                      <a:cubicBezTo>
                        <a:pt x="110" y="237"/>
                        <a:pt x="116" y="233"/>
                        <a:pt x="135" y="292"/>
                      </a:cubicBezTo>
                      <a:cubicBezTo>
                        <a:pt x="138" y="301"/>
                        <a:pt x="141" y="311"/>
                        <a:pt x="144" y="320"/>
                      </a:cubicBezTo>
                      <a:cubicBezTo>
                        <a:pt x="147" y="329"/>
                        <a:pt x="153" y="347"/>
                        <a:pt x="153" y="347"/>
                      </a:cubicBezTo>
                      <a:cubicBezTo>
                        <a:pt x="156" y="375"/>
                        <a:pt x="158" y="402"/>
                        <a:pt x="162" y="430"/>
                      </a:cubicBezTo>
                      <a:cubicBezTo>
                        <a:pt x="164" y="445"/>
                        <a:pt x="171" y="475"/>
                        <a:pt x="171" y="475"/>
                      </a:cubicBezTo>
                    </a:path>
                  </a:pathLst>
                </a:custGeom>
                <a:noFill/>
                <a:ln w="28575" cmpd="sng">
                  <a:solidFill>
                    <a:srgbClr val="6600FF"/>
                  </a:solidFill>
                  <a:prstDash val="solid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9" name="Freeform 101"/>
                <p:cNvSpPr>
                  <a:spLocks/>
                </p:cNvSpPr>
                <p:nvPr/>
              </p:nvSpPr>
              <p:spPr bwMode="auto">
                <a:xfrm>
                  <a:off x="3267" y="1289"/>
                  <a:ext cx="518" cy="978"/>
                </a:xfrm>
                <a:custGeom>
                  <a:avLst/>
                  <a:gdLst>
                    <a:gd name="T0" fmla="*/ 34 w 518"/>
                    <a:gd name="T1" fmla="*/ 485 h 978"/>
                    <a:gd name="T2" fmla="*/ 52 w 518"/>
                    <a:gd name="T3" fmla="*/ 430 h 978"/>
                    <a:gd name="T4" fmla="*/ 61 w 518"/>
                    <a:gd name="T5" fmla="*/ 402 h 978"/>
                    <a:gd name="T6" fmla="*/ 15 w 518"/>
                    <a:gd name="T7" fmla="*/ 137 h 978"/>
                    <a:gd name="T8" fmla="*/ 70 w 518"/>
                    <a:gd name="T9" fmla="*/ 0 h 978"/>
                    <a:gd name="T10" fmla="*/ 116 w 518"/>
                    <a:gd name="T11" fmla="*/ 9 h 978"/>
                    <a:gd name="T12" fmla="*/ 125 w 518"/>
                    <a:gd name="T13" fmla="*/ 37 h 978"/>
                    <a:gd name="T14" fmla="*/ 143 w 518"/>
                    <a:gd name="T15" fmla="*/ 18 h 978"/>
                    <a:gd name="T16" fmla="*/ 171 w 518"/>
                    <a:gd name="T17" fmla="*/ 9 h 978"/>
                    <a:gd name="T18" fmla="*/ 226 w 518"/>
                    <a:gd name="T19" fmla="*/ 18 h 978"/>
                    <a:gd name="T20" fmla="*/ 235 w 518"/>
                    <a:gd name="T21" fmla="*/ 46 h 978"/>
                    <a:gd name="T22" fmla="*/ 262 w 518"/>
                    <a:gd name="T23" fmla="*/ 55 h 978"/>
                    <a:gd name="T24" fmla="*/ 344 w 518"/>
                    <a:gd name="T25" fmla="*/ 28 h 978"/>
                    <a:gd name="T26" fmla="*/ 363 w 518"/>
                    <a:gd name="T27" fmla="*/ 46 h 978"/>
                    <a:gd name="T28" fmla="*/ 372 w 518"/>
                    <a:gd name="T29" fmla="*/ 73 h 978"/>
                    <a:gd name="T30" fmla="*/ 381 w 518"/>
                    <a:gd name="T31" fmla="*/ 46 h 978"/>
                    <a:gd name="T32" fmla="*/ 408 w 518"/>
                    <a:gd name="T33" fmla="*/ 28 h 978"/>
                    <a:gd name="T34" fmla="*/ 436 w 518"/>
                    <a:gd name="T35" fmla="*/ 37 h 978"/>
                    <a:gd name="T36" fmla="*/ 472 w 518"/>
                    <a:gd name="T37" fmla="*/ 92 h 978"/>
                    <a:gd name="T38" fmla="*/ 472 w 518"/>
                    <a:gd name="T39" fmla="*/ 384 h 978"/>
                    <a:gd name="T40" fmla="*/ 500 w 518"/>
                    <a:gd name="T41" fmla="*/ 439 h 978"/>
                    <a:gd name="T42" fmla="*/ 518 w 518"/>
                    <a:gd name="T43" fmla="*/ 494 h 978"/>
                    <a:gd name="T44" fmla="*/ 454 w 518"/>
                    <a:gd name="T45" fmla="*/ 732 h 978"/>
                    <a:gd name="T46" fmla="*/ 418 w 518"/>
                    <a:gd name="T47" fmla="*/ 777 h 978"/>
                    <a:gd name="T48" fmla="*/ 381 w 518"/>
                    <a:gd name="T49" fmla="*/ 978 h 9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518" h="978">
                      <a:moveTo>
                        <a:pt x="34" y="485"/>
                      </a:moveTo>
                      <a:cubicBezTo>
                        <a:pt x="40" y="467"/>
                        <a:pt x="46" y="448"/>
                        <a:pt x="52" y="430"/>
                      </a:cubicBezTo>
                      <a:cubicBezTo>
                        <a:pt x="55" y="421"/>
                        <a:pt x="61" y="402"/>
                        <a:pt x="61" y="402"/>
                      </a:cubicBezTo>
                      <a:cubicBezTo>
                        <a:pt x="53" y="312"/>
                        <a:pt x="43" y="223"/>
                        <a:pt x="15" y="137"/>
                      </a:cubicBezTo>
                      <a:cubicBezTo>
                        <a:pt x="22" y="50"/>
                        <a:pt x="0" y="23"/>
                        <a:pt x="70" y="0"/>
                      </a:cubicBezTo>
                      <a:cubicBezTo>
                        <a:pt x="85" y="3"/>
                        <a:pt x="103" y="0"/>
                        <a:pt x="116" y="9"/>
                      </a:cubicBezTo>
                      <a:cubicBezTo>
                        <a:pt x="124" y="14"/>
                        <a:pt x="116" y="34"/>
                        <a:pt x="125" y="37"/>
                      </a:cubicBezTo>
                      <a:cubicBezTo>
                        <a:pt x="133" y="40"/>
                        <a:pt x="136" y="23"/>
                        <a:pt x="143" y="18"/>
                      </a:cubicBezTo>
                      <a:cubicBezTo>
                        <a:pt x="151" y="13"/>
                        <a:pt x="162" y="12"/>
                        <a:pt x="171" y="9"/>
                      </a:cubicBezTo>
                      <a:cubicBezTo>
                        <a:pt x="189" y="12"/>
                        <a:pt x="210" y="9"/>
                        <a:pt x="226" y="18"/>
                      </a:cubicBezTo>
                      <a:cubicBezTo>
                        <a:pt x="234" y="23"/>
                        <a:pt x="228" y="39"/>
                        <a:pt x="235" y="46"/>
                      </a:cubicBezTo>
                      <a:cubicBezTo>
                        <a:pt x="242" y="53"/>
                        <a:pt x="253" y="52"/>
                        <a:pt x="262" y="55"/>
                      </a:cubicBezTo>
                      <a:cubicBezTo>
                        <a:pt x="279" y="3"/>
                        <a:pt x="295" y="17"/>
                        <a:pt x="344" y="28"/>
                      </a:cubicBezTo>
                      <a:cubicBezTo>
                        <a:pt x="350" y="34"/>
                        <a:pt x="358" y="39"/>
                        <a:pt x="363" y="46"/>
                      </a:cubicBezTo>
                      <a:cubicBezTo>
                        <a:pt x="368" y="54"/>
                        <a:pt x="363" y="73"/>
                        <a:pt x="372" y="73"/>
                      </a:cubicBezTo>
                      <a:cubicBezTo>
                        <a:pt x="381" y="73"/>
                        <a:pt x="375" y="53"/>
                        <a:pt x="381" y="46"/>
                      </a:cubicBezTo>
                      <a:cubicBezTo>
                        <a:pt x="388" y="38"/>
                        <a:pt x="399" y="34"/>
                        <a:pt x="408" y="28"/>
                      </a:cubicBezTo>
                      <a:cubicBezTo>
                        <a:pt x="417" y="31"/>
                        <a:pt x="429" y="30"/>
                        <a:pt x="436" y="37"/>
                      </a:cubicBezTo>
                      <a:cubicBezTo>
                        <a:pt x="451" y="52"/>
                        <a:pt x="472" y="92"/>
                        <a:pt x="472" y="92"/>
                      </a:cubicBezTo>
                      <a:cubicBezTo>
                        <a:pt x="461" y="231"/>
                        <a:pt x="457" y="217"/>
                        <a:pt x="472" y="384"/>
                      </a:cubicBezTo>
                      <a:cubicBezTo>
                        <a:pt x="475" y="414"/>
                        <a:pt x="488" y="413"/>
                        <a:pt x="500" y="439"/>
                      </a:cubicBezTo>
                      <a:cubicBezTo>
                        <a:pt x="508" y="457"/>
                        <a:pt x="518" y="494"/>
                        <a:pt x="518" y="494"/>
                      </a:cubicBezTo>
                      <a:cubicBezTo>
                        <a:pt x="510" y="608"/>
                        <a:pt x="511" y="647"/>
                        <a:pt x="454" y="732"/>
                      </a:cubicBezTo>
                      <a:cubicBezTo>
                        <a:pt x="419" y="785"/>
                        <a:pt x="479" y="736"/>
                        <a:pt x="418" y="777"/>
                      </a:cubicBezTo>
                      <a:cubicBezTo>
                        <a:pt x="387" y="868"/>
                        <a:pt x="381" y="878"/>
                        <a:pt x="381" y="978"/>
                      </a:cubicBezTo>
                    </a:path>
                  </a:pathLst>
                </a:custGeom>
                <a:noFill/>
                <a:ln w="28575" cmpd="sng">
                  <a:solidFill>
                    <a:srgbClr val="6600FF"/>
                  </a:solidFill>
                  <a:prstDash val="solid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0" name="Freeform 102"/>
                <p:cNvSpPr>
                  <a:spLocks/>
                </p:cNvSpPr>
                <p:nvPr/>
              </p:nvSpPr>
              <p:spPr bwMode="auto">
                <a:xfrm>
                  <a:off x="3383" y="1317"/>
                  <a:ext cx="18" cy="137"/>
                </a:xfrm>
                <a:custGeom>
                  <a:avLst/>
                  <a:gdLst>
                    <a:gd name="T0" fmla="*/ 0 w 18"/>
                    <a:gd name="T1" fmla="*/ 0 h 137"/>
                    <a:gd name="T2" fmla="*/ 18 w 18"/>
                    <a:gd name="T3" fmla="*/ 137 h 1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</a:cxnLst>
                  <a:rect l="0" t="0" r="r" b="b"/>
                  <a:pathLst>
                    <a:path w="18" h="137">
                      <a:moveTo>
                        <a:pt x="0" y="0"/>
                      </a:moveTo>
                      <a:cubicBezTo>
                        <a:pt x="8" y="51"/>
                        <a:pt x="18" y="85"/>
                        <a:pt x="18" y="137"/>
                      </a:cubicBezTo>
                    </a:path>
                  </a:pathLst>
                </a:custGeom>
                <a:noFill/>
                <a:ln w="28575" cmpd="sng">
                  <a:solidFill>
                    <a:srgbClr val="6600FF"/>
                  </a:solidFill>
                  <a:prstDash val="solid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1" name="Freeform 103"/>
                <p:cNvSpPr>
                  <a:spLocks/>
                </p:cNvSpPr>
                <p:nvPr/>
              </p:nvSpPr>
              <p:spPr bwMode="auto">
                <a:xfrm>
                  <a:off x="3511" y="1344"/>
                  <a:ext cx="1" cy="165"/>
                </a:xfrm>
                <a:custGeom>
                  <a:avLst/>
                  <a:gdLst>
                    <a:gd name="T0" fmla="*/ 0 w 1"/>
                    <a:gd name="T1" fmla="*/ 0 h 165"/>
                    <a:gd name="T2" fmla="*/ 0 w 1"/>
                    <a:gd name="T3" fmla="*/ 165 h 1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</a:cxnLst>
                  <a:rect l="0" t="0" r="r" b="b"/>
                  <a:pathLst>
                    <a:path w="1" h="165">
                      <a:moveTo>
                        <a:pt x="0" y="0"/>
                      </a:moveTo>
                      <a:cubicBezTo>
                        <a:pt x="0" y="55"/>
                        <a:pt x="0" y="110"/>
                        <a:pt x="0" y="165"/>
                      </a:cubicBezTo>
                    </a:path>
                  </a:pathLst>
                </a:custGeom>
                <a:noFill/>
                <a:ln w="28575" cmpd="sng">
                  <a:solidFill>
                    <a:srgbClr val="6600FF"/>
                  </a:solidFill>
                  <a:prstDash val="solid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2" name="Freeform 104"/>
                <p:cNvSpPr>
                  <a:spLocks/>
                </p:cNvSpPr>
                <p:nvPr/>
              </p:nvSpPr>
              <p:spPr bwMode="auto">
                <a:xfrm>
                  <a:off x="3630" y="1344"/>
                  <a:ext cx="18" cy="174"/>
                </a:xfrm>
                <a:custGeom>
                  <a:avLst/>
                  <a:gdLst>
                    <a:gd name="T0" fmla="*/ 0 w 18"/>
                    <a:gd name="T1" fmla="*/ 0 h 174"/>
                    <a:gd name="T2" fmla="*/ 0 w 18"/>
                    <a:gd name="T3" fmla="*/ 174 h 17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</a:cxnLst>
                  <a:rect l="0" t="0" r="r" b="b"/>
                  <a:pathLst>
                    <a:path w="18" h="174">
                      <a:moveTo>
                        <a:pt x="0" y="0"/>
                      </a:moveTo>
                      <a:cubicBezTo>
                        <a:pt x="18" y="54"/>
                        <a:pt x="0" y="117"/>
                        <a:pt x="0" y="174"/>
                      </a:cubicBezTo>
                    </a:path>
                  </a:pathLst>
                </a:custGeom>
                <a:noFill/>
                <a:ln w="28575" cmpd="sng">
                  <a:solidFill>
                    <a:srgbClr val="6600FF"/>
                  </a:solidFill>
                  <a:prstDash val="solid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</p:grpSp>
          <p:grpSp>
            <p:nvGrpSpPr>
              <p:cNvPr id="20" name="Group 105"/>
              <p:cNvGrpSpPr>
                <a:grpSpLocks/>
              </p:cNvGrpSpPr>
              <p:nvPr/>
            </p:nvGrpSpPr>
            <p:grpSpPr bwMode="auto">
              <a:xfrm>
                <a:off x="1218" y="1119"/>
                <a:ext cx="3218" cy="1045"/>
                <a:chOff x="1218" y="1119"/>
                <a:chExt cx="3218" cy="1045"/>
              </a:xfrm>
            </p:grpSpPr>
            <p:sp>
              <p:nvSpPr>
                <p:cNvPr id="26" name="Arc 106"/>
                <p:cNvSpPr>
                  <a:spLocks/>
                </p:cNvSpPr>
                <p:nvPr/>
              </p:nvSpPr>
              <p:spPr bwMode="auto">
                <a:xfrm rot="4364836">
                  <a:off x="1265" y="1307"/>
                  <a:ext cx="761" cy="811"/>
                </a:xfrm>
                <a:custGeom>
                  <a:avLst/>
                  <a:gdLst>
                    <a:gd name="G0" fmla="+- 21600 0 0"/>
                    <a:gd name="G1" fmla="+- 21600 0 0"/>
                    <a:gd name="G2" fmla="+- 21600 0 0"/>
                    <a:gd name="T0" fmla="*/ 10339 w 43200"/>
                    <a:gd name="T1" fmla="*/ 40032 h 40953"/>
                    <a:gd name="T2" fmla="*/ 31194 w 43200"/>
                    <a:gd name="T3" fmla="*/ 40953 h 40953"/>
                    <a:gd name="T4" fmla="*/ 21600 w 43200"/>
                    <a:gd name="T5" fmla="*/ 21600 h 409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3200" h="40953" fill="none" extrusionOk="0">
                      <a:moveTo>
                        <a:pt x="10338" y="40032"/>
                      </a:moveTo>
                      <a:cubicBezTo>
                        <a:pt x="3916" y="36108"/>
                        <a:pt x="0" y="29125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200" y="9670"/>
                        <a:pt x="43200" y="21600"/>
                      </a:cubicBezTo>
                      <a:cubicBezTo>
                        <a:pt x="43200" y="29808"/>
                        <a:pt x="38547" y="37306"/>
                        <a:pt x="31193" y="40952"/>
                      </a:cubicBezTo>
                    </a:path>
                    <a:path w="43200" h="40953" stroke="0" extrusionOk="0">
                      <a:moveTo>
                        <a:pt x="10338" y="40032"/>
                      </a:moveTo>
                      <a:cubicBezTo>
                        <a:pt x="3916" y="36108"/>
                        <a:pt x="0" y="29125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200" y="9670"/>
                        <a:pt x="43200" y="21600"/>
                      </a:cubicBezTo>
                      <a:cubicBezTo>
                        <a:pt x="43200" y="29808"/>
                        <a:pt x="38547" y="37306"/>
                        <a:pt x="31193" y="40952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27" name="Arc 107"/>
                <p:cNvSpPr>
                  <a:spLocks/>
                </p:cNvSpPr>
                <p:nvPr/>
              </p:nvSpPr>
              <p:spPr bwMode="auto">
                <a:xfrm rot="4252345">
                  <a:off x="4063" y="1428"/>
                  <a:ext cx="390" cy="357"/>
                </a:xfrm>
                <a:custGeom>
                  <a:avLst/>
                  <a:gdLst>
                    <a:gd name="G0" fmla="+- 21600 0 0"/>
                    <a:gd name="G1" fmla="+- 21600 0 0"/>
                    <a:gd name="G2" fmla="+- 21600 0 0"/>
                    <a:gd name="T0" fmla="*/ 3172 w 43200"/>
                    <a:gd name="T1" fmla="*/ 32867 h 39349"/>
                    <a:gd name="T2" fmla="*/ 33909 w 43200"/>
                    <a:gd name="T3" fmla="*/ 39349 h 39349"/>
                    <a:gd name="T4" fmla="*/ 21600 w 43200"/>
                    <a:gd name="T5" fmla="*/ 21600 h 393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3200" h="39349" fill="none" extrusionOk="0">
                      <a:moveTo>
                        <a:pt x="3171" y="32867"/>
                      </a:moveTo>
                      <a:cubicBezTo>
                        <a:pt x="1097" y="29475"/>
                        <a:pt x="0" y="25576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200" y="9670"/>
                        <a:pt x="43200" y="21600"/>
                      </a:cubicBezTo>
                      <a:cubicBezTo>
                        <a:pt x="43200" y="28681"/>
                        <a:pt x="39728" y="35313"/>
                        <a:pt x="33909" y="39349"/>
                      </a:cubicBezTo>
                    </a:path>
                    <a:path w="43200" h="39349" stroke="0" extrusionOk="0">
                      <a:moveTo>
                        <a:pt x="3171" y="32867"/>
                      </a:moveTo>
                      <a:cubicBezTo>
                        <a:pt x="1097" y="29475"/>
                        <a:pt x="0" y="25576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200" y="9670"/>
                        <a:pt x="43200" y="21600"/>
                      </a:cubicBezTo>
                      <a:cubicBezTo>
                        <a:pt x="43200" y="28681"/>
                        <a:pt x="39728" y="35313"/>
                        <a:pt x="33909" y="39349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grpSp>
              <p:nvGrpSpPr>
                <p:cNvPr id="28" name="Group 108"/>
                <p:cNvGrpSpPr>
                  <a:grpSpLocks/>
                </p:cNvGrpSpPr>
                <p:nvPr/>
              </p:nvGrpSpPr>
              <p:grpSpPr bwMode="auto">
                <a:xfrm>
                  <a:off x="1218" y="1495"/>
                  <a:ext cx="582" cy="509"/>
                  <a:chOff x="1218" y="1495"/>
                  <a:chExt cx="582" cy="509"/>
                </a:xfrm>
              </p:grpSpPr>
              <p:sp>
                <p:nvSpPr>
                  <p:cNvPr id="35" name="Line 109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1218" y="1497"/>
                    <a:ext cx="432" cy="144"/>
                  </a:xfrm>
                  <a:prstGeom prst="line">
                    <a:avLst/>
                  </a:prstGeom>
                  <a:noFill/>
                  <a:ln w="19050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36" name="Line 110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1314" y="1860"/>
                    <a:ext cx="432" cy="144"/>
                  </a:xfrm>
                  <a:prstGeom prst="line">
                    <a:avLst/>
                  </a:prstGeom>
                  <a:noFill/>
                  <a:ln w="19050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37" name="Arc 111"/>
                  <p:cNvSpPr>
                    <a:spLocks/>
                  </p:cNvSpPr>
                  <p:nvPr/>
                </p:nvSpPr>
                <p:spPr bwMode="auto">
                  <a:xfrm rot="1716429">
                    <a:off x="1397" y="1495"/>
                    <a:ext cx="403" cy="453"/>
                  </a:xfrm>
                  <a:custGeom>
                    <a:avLst/>
                    <a:gdLst>
                      <a:gd name="G0" fmla="+- 0 0 0"/>
                      <a:gd name="G1" fmla="+- 20380 0 0"/>
                      <a:gd name="G2" fmla="+- 21600 0 0"/>
                      <a:gd name="T0" fmla="*/ 7158 w 20117"/>
                      <a:gd name="T1" fmla="*/ 0 h 20380"/>
                      <a:gd name="T2" fmla="*/ 20117 w 20117"/>
                      <a:gd name="T3" fmla="*/ 12514 h 20380"/>
                      <a:gd name="T4" fmla="*/ 0 w 20117"/>
                      <a:gd name="T5" fmla="*/ 20380 h 2038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0117" h="20380" fill="none" extrusionOk="0">
                        <a:moveTo>
                          <a:pt x="7157" y="0"/>
                        </a:moveTo>
                        <a:cubicBezTo>
                          <a:pt x="13093" y="2085"/>
                          <a:pt x="17825" y="6654"/>
                          <a:pt x="20116" y="12514"/>
                        </a:cubicBezTo>
                      </a:path>
                      <a:path w="20117" h="20380" stroke="0" extrusionOk="0">
                        <a:moveTo>
                          <a:pt x="7157" y="0"/>
                        </a:moveTo>
                        <a:cubicBezTo>
                          <a:pt x="13093" y="2085"/>
                          <a:pt x="17825" y="6654"/>
                          <a:pt x="20116" y="12514"/>
                        </a:cubicBezTo>
                        <a:lnTo>
                          <a:pt x="0" y="20380"/>
                        </a:lnTo>
                        <a:close/>
                      </a:path>
                    </a:pathLst>
                  </a:custGeom>
                  <a:noFill/>
                  <a:ln w="19050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</p:grpSp>
            <p:sp>
              <p:nvSpPr>
                <p:cNvPr id="29" name="Arc 112"/>
                <p:cNvSpPr>
                  <a:spLocks/>
                </p:cNvSpPr>
                <p:nvPr/>
              </p:nvSpPr>
              <p:spPr bwMode="auto">
                <a:xfrm rot="-26051367">
                  <a:off x="2020" y="1702"/>
                  <a:ext cx="366" cy="557"/>
                </a:xfrm>
                <a:custGeom>
                  <a:avLst/>
                  <a:gdLst>
                    <a:gd name="G0" fmla="+- 0 0 0"/>
                    <a:gd name="G1" fmla="+- 20884 0 0"/>
                    <a:gd name="G2" fmla="+- 21600 0 0"/>
                    <a:gd name="T0" fmla="*/ 5514 w 20547"/>
                    <a:gd name="T1" fmla="*/ 0 h 20884"/>
                    <a:gd name="T2" fmla="*/ 20547 w 20547"/>
                    <a:gd name="T3" fmla="*/ 14221 h 20884"/>
                    <a:gd name="T4" fmla="*/ 0 w 20547"/>
                    <a:gd name="T5" fmla="*/ 20884 h 208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547" h="20884" fill="none" extrusionOk="0">
                      <a:moveTo>
                        <a:pt x="5514" y="-1"/>
                      </a:moveTo>
                      <a:cubicBezTo>
                        <a:pt x="12617" y="1875"/>
                        <a:pt x="18280" y="7232"/>
                        <a:pt x="20546" y="14221"/>
                      </a:cubicBezTo>
                    </a:path>
                    <a:path w="20547" h="20884" stroke="0" extrusionOk="0">
                      <a:moveTo>
                        <a:pt x="5514" y="-1"/>
                      </a:moveTo>
                      <a:cubicBezTo>
                        <a:pt x="12617" y="1875"/>
                        <a:pt x="18280" y="7232"/>
                        <a:pt x="20546" y="14221"/>
                      </a:cubicBezTo>
                      <a:lnTo>
                        <a:pt x="0" y="20884"/>
                      </a:lnTo>
                      <a:close/>
                    </a:path>
                  </a:pathLst>
                </a:cu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0" name="Arc 113"/>
                <p:cNvSpPr>
                  <a:spLocks/>
                </p:cNvSpPr>
                <p:nvPr/>
              </p:nvSpPr>
              <p:spPr bwMode="auto">
                <a:xfrm rot="-35109602">
                  <a:off x="1858" y="1043"/>
                  <a:ext cx="366" cy="518"/>
                </a:xfrm>
                <a:custGeom>
                  <a:avLst/>
                  <a:gdLst>
                    <a:gd name="G0" fmla="+- 0 0 0"/>
                    <a:gd name="G1" fmla="+- 19410 0 0"/>
                    <a:gd name="G2" fmla="+- 21600 0 0"/>
                    <a:gd name="T0" fmla="*/ 9476 w 20547"/>
                    <a:gd name="T1" fmla="*/ 0 h 19410"/>
                    <a:gd name="T2" fmla="*/ 20547 w 20547"/>
                    <a:gd name="T3" fmla="*/ 12747 h 19410"/>
                    <a:gd name="T4" fmla="*/ 0 w 20547"/>
                    <a:gd name="T5" fmla="*/ 19410 h 194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547" h="19410" fill="none" extrusionOk="0">
                      <a:moveTo>
                        <a:pt x="9476" y="-1"/>
                      </a:moveTo>
                      <a:cubicBezTo>
                        <a:pt x="14742" y="2570"/>
                        <a:pt x="18738" y="7171"/>
                        <a:pt x="20546" y="12747"/>
                      </a:cubicBezTo>
                    </a:path>
                    <a:path w="20547" h="19410" stroke="0" extrusionOk="0">
                      <a:moveTo>
                        <a:pt x="9476" y="-1"/>
                      </a:moveTo>
                      <a:cubicBezTo>
                        <a:pt x="14742" y="2570"/>
                        <a:pt x="18738" y="7171"/>
                        <a:pt x="20546" y="12747"/>
                      </a:cubicBezTo>
                      <a:lnTo>
                        <a:pt x="0" y="19410"/>
                      </a:lnTo>
                      <a:close/>
                    </a:path>
                  </a:pathLst>
                </a:cu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1" name="Line 114"/>
                <p:cNvSpPr>
                  <a:spLocks noChangeShapeType="1"/>
                </p:cNvSpPr>
                <p:nvPr/>
              </p:nvSpPr>
              <p:spPr bwMode="auto">
                <a:xfrm flipV="1">
                  <a:off x="2295" y="1785"/>
                  <a:ext cx="1008" cy="48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2" name="Line 115"/>
                <p:cNvSpPr>
                  <a:spLocks noChangeShapeType="1"/>
                </p:cNvSpPr>
                <p:nvPr/>
              </p:nvSpPr>
              <p:spPr bwMode="auto">
                <a:xfrm>
                  <a:off x="3783" y="1767"/>
                  <a:ext cx="336" cy="0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3" name="Line 116"/>
                <p:cNvSpPr>
                  <a:spLocks noChangeShapeType="1"/>
                </p:cNvSpPr>
                <p:nvPr/>
              </p:nvSpPr>
              <p:spPr bwMode="auto">
                <a:xfrm>
                  <a:off x="2199" y="1479"/>
                  <a:ext cx="1104" cy="0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4" name="Line 117"/>
                <p:cNvSpPr>
                  <a:spLocks noChangeShapeType="1"/>
                </p:cNvSpPr>
                <p:nvPr/>
              </p:nvSpPr>
              <p:spPr bwMode="auto">
                <a:xfrm>
                  <a:off x="3744" y="1485"/>
                  <a:ext cx="336" cy="0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</p:grpSp>
          <p:sp>
            <p:nvSpPr>
              <p:cNvPr id="21" name="Line 118"/>
              <p:cNvSpPr>
                <a:spLocks noChangeShapeType="1"/>
              </p:cNvSpPr>
              <p:nvPr/>
            </p:nvSpPr>
            <p:spPr bwMode="auto">
              <a:xfrm>
                <a:off x="3504" y="1584"/>
                <a:ext cx="0" cy="720"/>
              </a:xfrm>
              <a:prstGeom prst="line">
                <a:avLst/>
              </a:prstGeom>
              <a:noFill/>
              <a:ln w="28575" cap="rnd">
                <a:solidFill>
                  <a:srgbClr val="FF0000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2" name="Line 119"/>
              <p:cNvSpPr>
                <a:spLocks noChangeShapeType="1"/>
              </p:cNvSpPr>
              <p:nvPr/>
            </p:nvSpPr>
            <p:spPr bwMode="auto">
              <a:xfrm>
                <a:off x="1539" y="2160"/>
                <a:ext cx="864" cy="0"/>
              </a:xfrm>
              <a:prstGeom prst="line">
                <a:avLst/>
              </a:prstGeom>
              <a:noFill/>
              <a:ln w="28575" cap="rnd">
                <a:solidFill>
                  <a:srgbClr val="FF0000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3" name="Line 120"/>
              <p:cNvSpPr>
                <a:spLocks noChangeShapeType="1"/>
              </p:cNvSpPr>
              <p:nvPr/>
            </p:nvSpPr>
            <p:spPr bwMode="auto">
              <a:xfrm>
                <a:off x="2592" y="2160"/>
                <a:ext cx="912" cy="0"/>
              </a:xfrm>
              <a:prstGeom prst="line">
                <a:avLst/>
              </a:prstGeom>
              <a:noFill/>
              <a:ln w="28575" cap="rnd">
                <a:solidFill>
                  <a:srgbClr val="FF0000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4" name="Text Box 121"/>
              <p:cNvSpPr txBox="1">
                <a:spLocks noChangeArrowheads="1"/>
              </p:cNvSpPr>
              <p:nvPr/>
            </p:nvSpPr>
            <p:spPr bwMode="auto">
              <a:xfrm>
                <a:off x="2399" y="2055"/>
                <a:ext cx="199" cy="20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ahoma" pitchFamily="34" charset="0"/>
                  </a:rPr>
                  <a:t>L</a:t>
                </a:r>
              </a:p>
            </p:txBody>
          </p:sp>
          <p:sp>
            <p:nvSpPr>
              <p:cNvPr id="25" name="Text Box 122"/>
              <p:cNvSpPr txBox="1">
                <a:spLocks noChangeArrowheads="1"/>
              </p:cNvSpPr>
              <p:nvPr/>
            </p:nvSpPr>
            <p:spPr bwMode="auto">
              <a:xfrm>
                <a:off x="3426" y="2238"/>
                <a:ext cx="200" cy="20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ahoma" pitchFamily="34" charset="0"/>
                  </a:rPr>
                  <a:t>F</a:t>
                </a:r>
              </a:p>
            </p:txBody>
          </p:sp>
        </p:grpSp>
      </p:grpSp>
      <p:grpSp>
        <p:nvGrpSpPr>
          <p:cNvPr id="43" name="Group 124"/>
          <p:cNvGrpSpPr>
            <a:grpSpLocks/>
          </p:cNvGrpSpPr>
          <p:nvPr/>
        </p:nvGrpSpPr>
        <p:grpSpPr bwMode="auto">
          <a:xfrm>
            <a:off x="123825" y="104775"/>
            <a:ext cx="8915400" cy="6643688"/>
            <a:chOff x="78" y="66"/>
            <a:chExt cx="5616" cy="4185"/>
          </a:xfrm>
        </p:grpSpPr>
        <p:sp>
          <p:nvSpPr>
            <p:cNvPr id="44" name="Rectangle 125"/>
            <p:cNvSpPr>
              <a:spLocks noChangeArrowheads="1"/>
            </p:cNvSpPr>
            <p:nvPr/>
          </p:nvSpPr>
          <p:spPr bwMode="auto">
            <a:xfrm>
              <a:off x="78" y="75"/>
              <a:ext cx="5616" cy="4176"/>
            </a:xfrm>
            <a:prstGeom prst="rect">
              <a:avLst/>
            </a:prstGeom>
            <a:noFill/>
            <a:ln w="31750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5" name="Line 126"/>
            <p:cNvSpPr>
              <a:spLocks noChangeShapeType="1"/>
            </p:cNvSpPr>
            <p:nvPr/>
          </p:nvSpPr>
          <p:spPr bwMode="auto">
            <a:xfrm>
              <a:off x="78" y="638"/>
              <a:ext cx="5616" cy="0"/>
            </a:xfrm>
            <a:prstGeom prst="line">
              <a:avLst/>
            </a:prstGeom>
            <a:noFill/>
            <a:ln w="31750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6" name="Line 127"/>
            <p:cNvSpPr>
              <a:spLocks noChangeShapeType="1"/>
            </p:cNvSpPr>
            <p:nvPr/>
          </p:nvSpPr>
          <p:spPr bwMode="auto">
            <a:xfrm>
              <a:off x="78" y="779"/>
              <a:ext cx="5616" cy="0"/>
            </a:xfrm>
            <a:prstGeom prst="line">
              <a:avLst/>
            </a:prstGeom>
            <a:noFill/>
            <a:ln w="31750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7" name="Line 128"/>
            <p:cNvSpPr>
              <a:spLocks noChangeShapeType="1"/>
            </p:cNvSpPr>
            <p:nvPr/>
          </p:nvSpPr>
          <p:spPr bwMode="auto">
            <a:xfrm>
              <a:off x="1710" y="75"/>
              <a:ext cx="0" cy="704"/>
            </a:xfrm>
            <a:prstGeom prst="line">
              <a:avLst/>
            </a:prstGeom>
            <a:noFill/>
            <a:ln w="31750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8" name="Text Box 129"/>
            <p:cNvSpPr txBox="1">
              <a:spLocks noChangeArrowheads="1"/>
            </p:cNvSpPr>
            <p:nvPr/>
          </p:nvSpPr>
          <p:spPr bwMode="auto">
            <a:xfrm>
              <a:off x="414" y="620"/>
              <a:ext cx="1194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ahoma" pitchFamily="34" charset="0"/>
                </a:rPr>
                <a:t>ALAT KERJA</a:t>
              </a:r>
            </a:p>
          </p:txBody>
        </p:sp>
        <p:sp>
          <p:nvSpPr>
            <p:cNvPr id="51" name="Line 132"/>
            <p:cNvSpPr>
              <a:spLocks noChangeShapeType="1"/>
            </p:cNvSpPr>
            <p:nvPr/>
          </p:nvSpPr>
          <p:spPr bwMode="auto">
            <a:xfrm>
              <a:off x="4416" y="66"/>
              <a:ext cx="0" cy="720"/>
            </a:xfrm>
            <a:prstGeom prst="line">
              <a:avLst/>
            </a:prstGeom>
            <a:noFill/>
            <a:ln w="31750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2" name="Text Box 133"/>
            <p:cNvSpPr txBox="1">
              <a:spLocks noChangeArrowheads="1"/>
            </p:cNvSpPr>
            <p:nvPr/>
          </p:nvSpPr>
          <p:spPr bwMode="auto">
            <a:xfrm>
              <a:off x="2642" y="612"/>
              <a:ext cx="502" cy="1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00" b="1" i="1" u="none" strike="noStrike" kern="0" cap="none" spc="0" normalizeH="0" baseline="0" noProof="0" dirty="0" smtClean="0">
                  <a:ln>
                    <a:noFill/>
                  </a:ln>
                  <a:solidFill>
                    <a:srgbClr val="FF0066"/>
                  </a:solidFill>
                  <a:effectLst/>
                  <a:uLnTx/>
                  <a:uFillTx/>
                  <a:latin typeface="Tahoma" pitchFamily="34" charset="0"/>
                </a:rPr>
                <a:t>BASIC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77175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1" name="Text Box 9"/>
          <p:cNvSpPr txBox="1">
            <a:spLocks noChangeArrowheads="1"/>
          </p:cNvSpPr>
          <p:nvPr/>
        </p:nvSpPr>
        <p:spPr bwMode="auto">
          <a:xfrm>
            <a:off x="2790825" y="211138"/>
            <a:ext cx="41910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US" sz="1600" b="1" smtClean="0">
                <a:solidFill>
                  <a:srgbClr val="000000"/>
                </a:solidFill>
                <a:latin typeface="Tahoma" pitchFamily="34" charset="0"/>
              </a:rPr>
              <a:t>KUNCI PAS</a:t>
            </a:r>
          </a:p>
        </p:txBody>
      </p:sp>
      <p:sp>
        <p:nvSpPr>
          <p:cNvPr id="8203" name="Text Box 11"/>
          <p:cNvSpPr txBox="1">
            <a:spLocks noChangeArrowheads="1"/>
          </p:cNvSpPr>
          <p:nvPr/>
        </p:nvSpPr>
        <p:spPr bwMode="auto">
          <a:xfrm>
            <a:off x="7362825" y="1012825"/>
            <a:ext cx="152400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endParaRPr lang="en-US" sz="1000" b="1" smtClean="0">
              <a:solidFill>
                <a:srgbClr val="000000"/>
              </a:solidFill>
              <a:latin typeface="Tahoma" pitchFamily="34" charset="0"/>
            </a:endParaRPr>
          </a:p>
        </p:txBody>
      </p:sp>
      <p:sp>
        <p:nvSpPr>
          <p:cNvPr id="8209" name="Rectangle 17"/>
          <p:cNvSpPr>
            <a:spLocks noChangeArrowheads="1"/>
          </p:cNvSpPr>
          <p:nvPr/>
        </p:nvSpPr>
        <p:spPr bwMode="auto">
          <a:xfrm>
            <a:off x="6934200" y="1676400"/>
            <a:ext cx="533400" cy="3048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8210" name="Text Box 18"/>
          <p:cNvSpPr txBox="1">
            <a:spLocks noChangeArrowheads="1"/>
          </p:cNvSpPr>
          <p:nvPr/>
        </p:nvSpPr>
        <p:spPr bwMode="auto">
          <a:xfrm>
            <a:off x="228600" y="1295400"/>
            <a:ext cx="28194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en-US" sz="1600" b="1" u="sng" smtClean="0">
                <a:solidFill>
                  <a:srgbClr val="000000"/>
                </a:solidFill>
                <a:latin typeface="Tahoma" pitchFamily="34" charset="0"/>
              </a:rPr>
              <a:t>Kunci </a:t>
            </a:r>
            <a:r>
              <a:rPr lang="en-US" sz="1600" b="1" u="sng" smtClean="0">
                <a:solidFill>
                  <a:srgbClr val="FF0000"/>
                </a:solidFill>
                <a:latin typeface="Tahoma" pitchFamily="34" charset="0"/>
              </a:rPr>
              <a:t>PAS</a:t>
            </a:r>
            <a:r>
              <a:rPr lang="en-US" sz="1600" b="1" u="sng" smtClean="0">
                <a:solidFill>
                  <a:srgbClr val="000000"/>
                </a:solidFill>
                <a:latin typeface="Tahoma" pitchFamily="34" charset="0"/>
              </a:rPr>
              <a:t> ada 3 macam :</a:t>
            </a:r>
          </a:p>
        </p:txBody>
      </p:sp>
      <p:sp>
        <p:nvSpPr>
          <p:cNvPr id="8211" name="Text Box 19"/>
          <p:cNvSpPr txBox="1">
            <a:spLocks noChangeArrowheads="1"/>
          </p:cNvSpPr>
          <p:nvPr/>
        </p:nvSpPr>
        <p:spPr bwMode="auto">
          <a:xfrm>
            <a:off x="304800" y="5257800"/>
            <a:ext cx="81534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en-US" sz="1400" b="1" smtClean="0">
                <a:solidFill>
                  <a:srgbClr val="000000"/>
                </a:solidFill>
                <a:latin typeface="Tahoma" pitchFamily="34" charset="0"/>
              </a:rPr>
              <a:t>Kunci Pas Tunggal</a:t>
            </a:r>
            <a:r>
              <a:rPr lang="en-US" sz="1400" smtClean="0">
                <a:solidFill>
                  <a:srgbClr val="000000"/>
                </a:solidFill>
                <a:latin typeface="Tahoma" pitchFamily="34" charset="0"/>
              </a:rPr>
              <a:t>         :  kunci pas yang mempunyai diameter dalam pada salah satu sisi saja.</a:t>
            </a:r>
          </a:p>
        </p:txBody>
      </p:sp>
      <p:sp>
        <p:nvSpPr>
          <p:cNvPr id="8212" name="Text Box 20"/>
          <p:cNvSpPr txBox="1">
            <a:spLocks noChangeArrowheads="1"/>
          </p:cNvSpPr>
          <p:nvPr/>
        </p:nvSpPr>
        <p:spPr bwMode="auto">
          <a:xfrm>
            <a:off x="304800" y="5638800"/>
            <a:ext cx="86868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en-US" sz="1400" b="1" smtClean="0">
                <a:solidFill>
                  <a:srgbClr val="000000"/>
                </a:solidFill>
                <a:latin typeface="Tahoma" pitchFamily="34" charset="0"/>
              </a:rPr>
              <a:t>Kunci Pas Ganda    </a:t>
            </a:r>
            <a:r>
              <a:rPr lang="en-US" sz="1400" smtClean="0">
                <a:solidFill>
                  <a:srgbClr val="000000"/>
                </a:solidFill>
                <a:latin typeface="Tahoma" pitchFamily="34" charset="0"/>
              </a:rPr>
              <a:t>        :  kunci pas yang mempunyai diameter dalam berbeda pada masing-masing sisi.</a:t>
            </a:r>
          </a:p>
        </p:txBody>
      </p:sp>
      <p:sp>
        <p:nvSpPr>
          <p:cNvPr id="8213" name="Text Box 21"/>
          <p:cNvSpPr txBox="1">
            <a:spLocks noChangeArrowheads="1"/>
          </p:cNvSpPr>
          <p:nvPr/>
        </p:nvSpPr>
        <p:spPr bwMode="auto">
          <a:xfrm>
            <a:off x="304800" y="5943600"/>
            <a:ext cx="7620000" cy="623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en-US" sz="1400" b="1" smtClean="0">
                <a:solidFill>
                  <a:srgbClr val="333399"/>
                </a:solidFill>
                <a:latin typeface="Tahoma" pitchFamily="34" charset="0"/>
              </a:rPr>
              <a:t>Sedangkan </a:t>
            </a:r>
          </a:p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en-US" sz="1400" b="1" smtClean="0">
                <a:solidFill>
                  <a:srgbClr val="000000"/>
                </a:solidFill>
                <a:latin typeface="Tahoma" pitchFamily="34" charset="0"/>
              </a:rPr>
              <a:t>Kunci Pas Kembar</a:t>
            </a:r>
            <a:r>
              <a:rPr lang="en-US" sz="1400" smtClean="0">
                <a:solidFill>
                  <a:srgbClr val="000000"/>
                </a:solidFill>
                <a:latin typeface="Tahoma" pitchFamily="34" charset="0"/>
              </a:rPr>
              <a:t>          :  kedua diameter dalam kunci pas tersebut adalah sama besar.</a:t>
            </a:r>
          </a:p>
        </p:txBody>
      </p:sp>
      <p:grpSp>
        <p:nvGrpSpPr>
          <p:cNvPr id="8214" name="Group 22"/>
          <p:cNvGrpSpPr>
            <a:grpSpLocks/>
          </p:cNvGrpSpPr>
          <p:nvPr/>
        </p:nvGrpSpPr>
        <p:grpSpPr bwMode="auto">
          <a:xfrm>
            <a:off x="422275" y="1857375"/>
            <a:ext cx="2208213" cy="2943225"/>
            <a:chOff x="150" y="1104"/>
            <a:chExt cx="1391" cy="1872"/>
          </a:xfrm>
        </p:grpSpPr>
        <p:graphicFrame>
          <p:nvGraphicFramePr>
            <p:cNvPr id="8215" name="Object 23"/>
            <p:cNvGraphicFramePr>
              <a:graphicFrameLocks noChangeAspect="1"/>
            </p:cNvGraphicFramePr>
            <p:nvPr/>
          </p:nvGraphicFramePr>
          <p:xfrm>
            <a:off x="150" y="1104"/>
            <a:ext cx="1391" cy="18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28" name="Image" r:id="rId3" imgW="7314286" imgH="9104762" progId="Photoshop.Image.7">
                    <p:embed/>
                  </p:oleObj>
                </mc:Choice>
                <mc:Fallback>
                  <p:oleObj name="Image" r:id="rId3" imgW="7314286" imgH="9104762" progId="Photoshop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0" y="1104"/>
                          <a:ext cx="1391" cy="187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216" name="Text Box 24"/>
            <p:cNvSpPr txBox="1">
              <a:spLocks noChangeArrowheads="1"/>
            </p:cNvSpPr>
            <p:nvPr/>
          </p:nvSpPr>
          <p:spPr bwMode="auto">
            <a:xfrm>
              <a:off x="624" y="2736"/>
              <a:ext cx="394" cy="21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smtClean="0">
                  <a:solidFill>
                    <a:srgbClr val="000000"/>
                  </a:solidFill>
                  <a:latin typeface="Tahoma" pitchFamily="34" charset="0"/>
                </a:rPr>
                <a:t>Gb.1</a:t>
              </a:r>
            </a:p>
          </p:txBody>
        </p:sp>
      </p:grpSp>
      <p:grpSp>
        <p:nvGrpSpPr>
          <p:cNvPr id="8217" name="Group 25"/>
          <p:cNvGrpSpPr>
            <a:grpSpLocks/>
          </p:cNvGrpSpPr>
          <p:nvPr/>
        </p:nvGrpSpPr>
        <p:grpSpPr bwMode="auto">
          <a:xfrm>
            <a:off x="3395663" y="1905000"/>
            <a:ext cx="2054225" cy="2971800"/>
            <a:chOff x="1922" y="1152"/>
            <a:chExt cx="1294" cy="1872"/>
          </a:xfrm>
        </p:grpSpPr>
        <p:graphicFrame>
          <p:nvGraphicFramePr>
            <p:cNvPr id="8218" name="Object 26"/>
            <p:cNvGraphicFramePr>
              <a:graphicFrameLocks noChangeAspect="1"/>
            </p:cNvGraphicFramePr>
            <p:nvPr/>
          </p:nvGraphicFramePr>
          <p:xfrm>
            <a:off x="1922" y="1152"/>
            <a:ext cx="1294" cy="18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29" name="Image" r:id="rId5" imgW="7771429" imgH="11238095" progId="Photoshop.Image.7">
                    <p:embed/>
                  </p:oleObj>
                </mc:Choice>
                <mc:Fallback>
                  <p:oleObj name="Image" r:id="rId5" imgW="7771429" imgH="11238095" progId="Photoshop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22" y="1152"/>
                          <a:ext cx="1294" cy="187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219" name="Text Box 27"/>
            <p:cNvSpPr txBox="1">
              <a:spLocks noChangeArrowheads="1"/>
            </p:cNvSpPr>
            <p:nvPr/>
          </p:nvSpPr>
          <p:spPr bwMode="auto">
            <a:xfrm>
              <a:off x="2256" y="2736"/>
              <a:ext cx="384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smtClean="0">
                  <a:solidFill>
                    <a:srgbClr val="000000"/>
                  </a:solidFill>
                  <a:latin typeface="Tahoma" pitchFamily="34" charset="0"/>
                </a:rPr>
                <a:t>Gb.2</a:t>
              </a:r>
            </a:p>
          </p:txBody>
        </p:sp>
      </p:grpSp>
      <p:grpSp>
        <p:nvGrpSpPr>
          <p:cNvPr id="8220" name="Group 28"/>
          <p:cNvGrpSpPr>
            <a:grpSpLocks/>
          </p:cNvGrpSpPr>
          <p:nvPr/>
        </p:nvGrpSpPr>
        <p:grpSpPr bwMode="auto">
          <a:xfrm>
            <a:off x="6440488" y="1781175"/>
            <a:ext cx="2170112" cy="3048000"/>
            <a:chOff x="3696" y="1056"/>
            <a:chExt cx="1319" cy="1920"/>
          </a:xfrm>
        </p:grpSpPr>
        <p:graphicFrame>
          <p:nvGraphicFramePr>
            <p:cNvPr id="8221" name="Object 29"/>
            <p:cNvGraphicFramePr>
              <a:graphicFrameLocks noChangeAspect="1"/>
            </p:cNvGraphicFramePr>
            <p:nvPr/>
          </p:nvGraphicFramePr>
          <p:xfrm>
            <a:off x="3696" y="1056"/>
            <a:ext cx="1319" cy="192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30" name="Image" r:id="rId7" imgW="6958730" imgH="10526984" progId="Photoshop.Image.7">
                    <p:embed/>
                  </p:oleObj>
                </mc:Choice>
                <mc:Fallback>
                  <p:oleObj name="Image" r:id="rId7" imgW="6958730" imgH="10526984" progId="Photoshop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96" y="1056"/>
                          <a:ext cx="1319" cy="192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222" name="Text Box 30"/>
            <p:cNvSpPr txBox="1">
              <a:spLocks noChangeArrowheads="1"/>
            </p:cNvSpPr>
            <p:nvPr/>
          </p:nvSpPr>
          <p:spPr bwMode="auto">
            <a:xfrm>
              <a:off x="4022" y="2716"/>
              <a:ext cx="394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smtClean="0">
                  <a:solidFill>
                    <a:srgbClr val="000000"/>
                  </a:solidFill>
                  <a:latin typeface="Tahoma" pitchFamily="34" charset="0"/>
                </a:rPr>
                <a:t>Gb.3</a:t>
              </a:r>
            </a:p>
          </p:txBody>
        </p:sp>
      </p:grpSp>
      <p:grpSp>
        <p:nvGrpSpPr>
          <p:cNvPr id="8223" name="Group 31"/>
          <p:cNvGrpSpPr>
            <a:grpSpLocks/>
          </p:cNvGrpSpPr>
          <p:nvPr/>
        </p:nvGrpSpPr>
        <p:grpSpPr bwMode="auto">
          <a:xfrm>
            <a:off x="123825" y="104775"/>
            <a:ext cx="8915400" cy="6643688"/>
            <a:chOff x="78" y="66"/>
            <a:chExt cx="5616" cy="4185"/>
          </a:xfrm>
        </p:grpSpPr>
        <p:sp>
          <p:nvSpPr>
            <p:cNvPr id="8224" name="Rectangle 32"/>
            <p:cNvSpPr>
              <a:spLocks noChangeArrowheads="1"/>
            </p:cNvSpPr>
            <p:nvPr/>
          </p:nvSpPr>
          <p:spPr bwMode="auto">
            <a:xfrm>
              <a:off x="78" y="75"/>
              <a:ext cx="5616" cy="4176"/>
            </a:xfrm>
            <a:prstGeom prst="rect">
              <a:avLst/>
            </a:prstGeom>
            <a:noFill/>
            <a:ln w="31750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8225" name="Line 33"/>
            <p:cNvSpPr>
              <a:spLocks noChangeShapeType="1"/>
            </p:cNvSpPr>
            <p:nvPr/>
          </p:nvSpPr>
          <p:spPr bwMode="auto">
            <a:xfrm>
              <a:off x="78" y="638"/>
              <a:ext cx="5616" cy="0"/>
            </a:xfrm>
            <a:prstGeom prst="line">
              <a:avLst/>
            </a:prstGeom>
            <a:noFill/>
            <a:ln w="31750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8226" name="Line 34"/>
            <p:cNvSpPr>
              <a:spLocks noChangeShapeType="1"/>
            </p:cNvSpPr>
            <p:nvPr/>
          </p:nvSpPr>
          <p:spPr bwMode="auto">
            <a:xfrm>
              <a:off x="78" y="779"/>
              <a:ext cx="5616" cy="0"/>
            </a:xfrm>
            <a:prstGeom prst="line">
              <a:avLst/>
            </a:prstGeom>
            <a:noFill/>
            <a:ln w="31750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8227" name="Line 35"/>
            <p:cNvSpPr>
              <a:spLocks noChangeShapeType="1"/>
            </p:cNvSpPr>
            <p:nvPr/>
          </p:nvSpPr>
          <p:spPr bwMode="auto">
            <a:xfrm>
              <a:off x="1710" y="75"/>
              <a:ext cx="0" cy="704"/>
            </a:xfrm>
            <a:prstGeom prst="line">
              <a:avLst/>
            </a:prstGeom>
            <a:noFill/>
            <a:ln w="31750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8228" name="Text Box 36"/>
            <p:cNvSpPr txBox="1">
              <a:spLocks noChangeArrowheads="1"/>
            </p:cNvSpPr>
            <p:nvPr/>
          </p:nvSpPr>
          <p:spPr bwMode="auto">
            <a:xfrm>
              <a:off x="414" y="620"/>
              <a:ext cx="1194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US" sz="1200" b="1" smtClean="0">
                  <a:solidFill>
                    <a:srgbClr val="0000FF"/>
                  </a:solidFill>
                  <a:latin typeface="Tahoma" pitchFamily="34" charset="0"/>
                </a:rPr>
                <a:t>ALAT KERJA</a:t>
              </a:r>
            </a:p>
          </p:txBody>
        </p:sp>
        <p:sp>
          <p:nvSpPr>
            <p:cNvPr id="8231" name="Line 39"/>
            <p:cNvSpPr>
              <a:spLocks noChangeShapeType="1"/>
            </p:cNvSpPr>
            <p:nvPr/>
          </p:nvSpPr>
          <p:spPr bwMode="auto">
            <a:xfrm>
              <a:off x="4416" y="66"/>
              <a:ext cx="0" cy="720"/>
            </a:xfrm>
            <a:prstGeom prst="line">
              <a:avLst/>
            </a:prstGeom>
            <a:noFill/>
            <a:ln w="31750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8232" name="Text Box 40"/>
            <p:cNvSpPr txBox="1">
              <a:spLocks noChangeArrowheads="1"/>
            </p:cNvSpPr>
            <p:nvPr/>
          </p:nvSpPr>
          <p:spPr bwMode="auto">
            <a:xfrm>
              <a:off x="2642" y="612"/>
              <a:ext cx="502" cy="1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US" sz="1300" b="1" i="1" smtClean="0">
                  <a:solidFill>
                    <a:srgbClr val="FF0066"/>
                  </a:solidFill>
                  <a:latin typeface="Tahoma" pitchFamily="34" charset="0"/>
                </a:rPr>
                <a:t>BASIC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3296166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5" name="Text Box 9"/>
          <p:cNvSpPr txBox="1">
            <a:spLocks noChangeArrowheads="1"/>
          </p:cNvSpPr>
          <p:nvPr/>
        </p:nvSpPr>
        <p:spPr bwMode="auto">
          <a:xfrm>
            <a:off x="2790825" y="211138"/>
            <a:ext cx="41910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US" sz="1600" b="1" smtClean="0">
                <a:solidFill>
                  <a:srgbClr val="000000"/>
                </a:solidFill>
                <a:latin typeface="Tahoma" pitchFamily="34" charset="0"/>
              </a:rPr>
              <a:t>KUNCI PAS</a:t>
            </a:r>
          </a:p>
        </p:txBody>
      </p:sp>
      <p:sp>
        <p:nvSpPr>
          <p:cNvPr id="9227" name="Text Box 11"/>
          <p:cNvSpPr txBox="1">
            <a:spLocks noChangeArrowheads="1"/>
          </p:cNvSpPr>
          <p:nvPr/>
        </p:nvSpPr>
        <p:spPr bwMode="auto">
          <a:xfrm>
            <a:off x="7362825" y="1012825"/>
            <a:ext cx="152400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endParaRPr lang="en-US" sz="1000" b="1" smtClean="0">
              <a:solidFill>
                <a:srgbClr val="000000"/>
              </a:solidFill>
              <a:latin typeface="Tahoma" pitchFamily="34" charset="0"/>
            </a:endParaRPr>
          </a:p>
        </p:txBody>
      </p:sp>
      <p:sp>
        <p:nvSpPr>
          <p:cNvPr id="9228" name="Text Box 12"/>
          <p:cNvSpPr txBox="1">
            <a:spLocks noChangeArrowheads="1"/>
          </p:cNvSpPr>
          <p:nvPr/>
        </p:nvSpPr>
        <p:spPr bwMode="auto">
          <a:xfrm>
            <a:off x="7667625" y="417513"/>
            <a:ext cx="9144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US" sz="1600" b="1" smtClean="0">
                <a:solidFill>
                  <a:srgbClr val="000000"/>
                </a:solidFill>
                <a:latin typeface="Tahoma" pitchFamily="34" charset="0"/>
              </a:rPr>
              <a:t>5</a:t>
            </a:r>
          </a:p>
        </p:txBody>
      </p:sp>
      <p:sp>
        <p:nvSpPr>
          <p:cNvPr id="9233" name="Text Box 17"/>
          <p:cNvSpPr txBox="1">
            <a:spLocks noChangeArrowheads="1"/>
          </p:cNvSpPr>
          <p:nvPr/>
        </p:nvSpPr>
        <p:spPr bwMode="auto">
          <a:xfrm>
            <a:off x="228600" y="1295400"/>
            <a:ext cx="31242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en-US" sz="1400" b="1" smtClean="0">
                <a:solidFill>
                  <a:srgbClr val="FF0000"/>
                </a:solidFill>
                <a:latin typeface="Tahoma" pitchFamily="34" charset="0"/>
              </a:rPr>
              <a:t>Contoh Penggunaan Kunci PAS :</a:t>
            </a:r>
          </a:p>
        </p:txBody>
      </p:sp>
      <p:grpSp>
        <p:nvGrpSpPr>
          <p:cNvPr id="9234" name="Group 18"/>
          <p:cNvGrpSpPr>
            <a:grpSpLocks/>
          </p:cNvGrpSpPr>
          <p:nvPr/>
        </p:nvGrpSpPr>
        <p:grpSpPr bwMode="auto">
          <a:xfrm>
            <a:off x="5499100" y="4267200"/>
            <a:ext cx="3035300" cy="2257425"/>
            <a:chOff x="3752" y="2813"/>
            <a:chExt cx="1720" cy="1298"/>
          </a:xfrm>
        </p:grpSpPr>
        <p:sp>
          <p:nvSpPr>
            <p:cNvPr id="9235" name="Text Box 19"/>
            <p:cNvSpPr txBox="1">
              <a:spLocks noChangeArrowheads="1"/>
            </p:cNvSpPr>
            <p:nvPr/>
          </p:nvSpPr>
          <p:spPr bwMode="auto">
            <a:xfrm>
              <a:off x="3840" y="3936"/>
              <a:ext cx="1536" cy="1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US" sz="1400" b="1" smtClean="0">
                  <a:solidFill>
                    <a:srgbClr val="333399"/>
                  </a:solidFill>
                  <a:latin typeface="Tahoma" pitchFamily="34" charset="0"/>
                </a:rPr>
                <a:t>Sudut kepala baut rusak</a:t>
              </a:r>
            </a:p>
          </p:txBody>
        </p:sp>
        <p:graphicFrame>
          <p:nvGraphicFramePr>
            <p:cNvPr id="9236" name="Object 20"/>
            <p:cNvGraphicFramePr>
              <a:graphicFrameLocks noChangeAspect="1"/>
            </p:cNvGraphicFramePr>
            <p:nvPr/>
          </p:nvGraphicFramePr>
          <p:xfrm>
            <a:off x="3752" y="2813"/>
            <a:ext cx="1720" cy="112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154" name="Image" r:id="rId3" imgW="6857143" imgH="5269841" progId="Photoshop.Image.7">
                    <p:embed/>
                  </p:oleObj>
                </mc:Choice>
                <mc:Fallback>
                  <p:oleObj name="Image" r:id="rId3" imgW="6857143" imgH="5269841" progId="Photoshop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52" y="2813"/>
                          <a:ext cx="1720" cy="112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9237" name="Group 21"/>
          <p:cNvGrpSpPr>
            <a:grpSpLocks/>
          </p:cNvGrpSpPr>
          <p:nvPr/>
        </p:nvGrpSpPr>
        <p:grpSpPr bwMode="auto">
          <a:xfrm>
            <a:off x="381000" y="1752600"/>
            <a:ext cx="6324600" cy="1905000"/>
            <a:chOff x="240" y="1104"/>
            <a:chExt cx="3984" cy="1200"/>
          </a:xfrm>
        </p:grpSpPr>
        <p:sp>
          <p:nvSpPr>
            <p:cNvPr id="9238" name="Text Box 22"/>
            <p:cNvSpPr txBox="1">
              <a:spLocks noChangeArrowheads="1"/>
            </p:cNvSpPr>
            <p:nvPr/>
          </p:nvSpPr>
          <p:spPr bwMode="auto">
            <a:xfrm>
              <a:off x="240" y="1200"/>
              <a:ext cx="528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US" sz="1400" b="1" smtClean="0">
                  <a:solidFill>
                    <a:srgbClr val="333399"/>
                  </a:solidFill>
                  <a:latin typeface="Tahoma" pitchFamily="34" charset="0"/>
                </a:rPr>
                <a:t>Betul :</a:t>
              </a:r>
            </a:p>
          </p:txBody>
        </p:sp>
        <p:grpSp>
          <p:nvGrpSpPr>
            <p:cNvPr id="9239" name="Group 23"/>
            <p:cNvGrpSpPr>
              <a:grpSpLocks/>
            </p:cNvGrpSpPr>
            <p:nvPr/>
          </p:nvGrpSpPr>
          <p:grpSpPr bwMode="auto">
            <a:xfrm>
              <a:off x="1497" y="1104"/>
              <a:ext cx="2727" cy="1200"/>
              <a:chOff x="1545" y="1074"/>
              <a:chExt cx="2583" cy="1200"/>
            </a:xfrm>
          </p:grpSpPr>
          <p:grpSp>
            <p:nvGrpSpPr>
              <p:cNvPr id="9240" name="Group 24"/>
              <p:cNvGrpSpPr>
                <a:grpSpLocks/>
              </p:cNvGrpSpPr>
              <p:nvPr/>
            </p:nvGrpSpPr>
            <p:grpSpPr bwMode="auto">
              <a:xfrm>
                <a:off x="1584" y="1104"/>
                <a:ext cx="2544" cy="1152"/>
                <a:chOff x="1584" y="1104"/>
                <a:chExt cx="2544" cy="1152"/>
              </a:xfrm>
            </p:grpSpPr>
            <p:graphicFrame>
              <p:nvGraphicFramePr>
                <p:cNvPr id="9241" name="Object 25"/>
                <p:cNvGraphicFramePr>
                  <a:graphicFrameLocks noChangeAspect="1"/>
                </p:cNvGraphicFramePr>
                <p:nvPr/>
              </p:nvGraphicFramePr>
              <p:xfrm>
                <a:off x="1584" y="1104"/>
                <a:ext cx="2544" cy="1152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6155" name="Image" r:id="rId5" imgW="11200000" imgH="5714286" progId="Photoshop.Image.7">
                        <p:embed/>
                      </p:oleObj>
                    </mc:Choice>
                    <mc:Fallback>
                      <p:oleObj name="Image" r:id="rId5" imgW="11200000" imgH="5714286" progId="Photoshop.Image.7">
                        <p:embed/>
                        <p:pic>
                          <p:nvPicPr>
                            <p:cNvPr id="0" name="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6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1584" y="1104"/>
                              <a:ext cx="2544" cy="1152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sp>
              <p:nvSpPr>
                <p:cNvPr id="9242" name="Arc 26"/>
                <p:cNvSpPr>
                  <a:spLocks/>
                </p:cNvSpPr>
                <p:nvPr/>
              </p:nvSpPr>
              <p:spPr bwMode="auto">
                <a:xfrm rot="1705318">
                  <a:off x="2606" y="1234"/>
                  <a:ext cx="658" cy="801"/>
                </a:xfrm>
                <a:custGeom>
                  <a:avLst/>
                  <a:gdLst>
                    <a:gd name="G0" fmla="+- 0 0 0"/>
                    <a:gd name="G1" fmla="+- 21501 0 0"/>
                    <a:gd name="G2" fmla="+- 21600 0 0"/>
                    <a:gd name="T0" fmla="*/ 2064 w 21600"/>
                    <a:gd name="T1" fmla="*/ 0 h 21501"/>
                    <a:gd name="T2" fmla="*/ 21600 w 21600"/>
                    <a:gd name="T3" fmla="*/ 21501 h 21501"/>
                    <a:gd name="T4" fmla="*/ 0 w 21600"/>
                    <a:gd name="T5" fmla="*/ 21501 h 215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600" h="21501" fill="none" extrusionOk="0">
                      <a:moveTo>
                        <a:pt x="2064" y="-1"/>
                      </a:moveTo>
                      <a:cubicBezTo>
                        <a:pt x="13142" y="1063"/>
                        <a:pt x="21600" y="10371"/>
                        <a:pt x="21600" y="21501"/>
                      </a:cubicBezTo>
                    </a:path>
                    <a:path w="21600" h="21501" stroke="0" extrusionOk="0">
                      <a:moveTo>
                        <a:pt x="2064" y="-1"/>
                      </a:moveTo>
                      <a:cubicBezTo>
                        <a:pt x="13142" y="1063"/>
                        <a:pt x="21600" y="10371"/>
                        <a:pt x="21600" y="21501"/>
                      </a:cubicBezTo>
                      <a:lnTo>
                        <a:pt x="0" y="21501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FF0000"/>
                  </a:solidFill>
                  <a:round/>
                  <a:headEnd/>
                  <a:tailEnd type="arrow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mtClean="0">
                    <a:solidFill>
                      <a:srgbClr val="000000"/>
                    </a:solidFill>
                  </a:endParaRPr>
                </a:p>
              </p:txBody>
            </p:sp>
          </p:grpSp>
          <p:sp>
            <p:nvSpPr>
              <p:cNvPr id="9243" name="Line 27"/>
              <p:cNvSpPr>
                <a:spLocks noChangeShapeType="1"/>
              </p:cNvSpPr>
              <p:nvPr/>
            </p:nvSpPr>
            <p:spPr bwMode="auto">
              <a:xfrm>
                <a:off x="1545" y="1689"/>
                <a:ext cx="1344" cy="48"/>
              </a:xfrm>
              <a:prstGeom prst="line">
                <a:avLst/>
              </a:prstGeom>
              <a:noFill/>
              <a:ln w="38100">
                <a:solidFill>
                  <a:schemeClr val="accent2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9244" name="Line 28"/>
              <p:cNvSpPr>
                <a:spLocks noChangeShapeType="1"/>
              </p:cNvSpPr>
              <p:nvPr/>
            </p:nvSpPr>
            <p:spPr bwMode="auto">
              <a:xfrm flipH="1">
                <a:off x="1977" y="1074"/>
                <a:ext cx="48" cy="1200"/>
              </a:xfrm>
              <a:prstGeom prst="line">
                <a:avLst/>
              </a:prstGeom>
              <a:noFill/>
              <a:ln w="38100">
                <a:solidFill>
                  <a:schemeClr val="accent2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mtClean="0">
                  <a:solidFill>
                    <a:srgbClr val="000000"/>
                  </a:solidFill>
                </a:endParaRPr>
              </a:p>
            </p:txBody>
          </p:sp>
        </p:grpSp>
      </p:grpSp>
      <p:grpSp>
        <p:nvGrpSpPr>
          <p:cNvPr id="9245" name="Group 29"/>
          <p:cNvGrpSpPr>
            <a:grpSpLocks/>
          </p:cNvGrpSpPr>
          <p:nvPr/>
        </p:nvGrpSpPr>
        <p:grpSpPr bwMode="auto">
          <a:xfrm>
            <a:off x="304800" y="3886200"/>
            <a:ext cx="4419600" cy="2714625"/>
            <a:chOff x="192" y="2448"/>
            <a:chExt cx="2784" cy="1710"/>
          </a:xfrm>
        </p:grpSpPr>
        <p:grpSp>
          <p:nvGrpSpPr>
            <p:cNvPr id="9246" name="Group 30"/>
            <p:cNvGrpSpPr>
              <a:grpSpLocks/>
            </p:cNvGrpSpPr>
            <p:nvPr/>
          </p:nvGrpSpPr>
          <p:grpSpPr bwMode="auto">
            <a:xfrm>
              <a:off x="192" y="2448"/>
              <a:ext cx="2784" cy="1710"/>
              <a:chOff x="288" y="2598"/>
              <a:chExt cx="2544" cy="1560"/>
            </a:xfrm>
          </p:grpSpPr>
          <p:grpSp>
            <p:nvGrpSpPr>
              <p:cNvPr id="9247" name="Group 31"/>
              <p:cNvGrpSpPr>
                <a:grpSpLocks/>
              </p:cNvGrpSpPr>
              <p:nvPr/>
            </p:nvGrpSpPr>
            <p:grpSpPr bwMode="auto">
              <a:xfrm>
                <a:off x="288" y="2598"/>
                <a:ext cx="2544" cy="810"/>
                <a:chOff x="192" y="2358"/>
                <a:chExt cx="2544" cy="810"/>
              </a:xfrm>
            </p:grpSpPr>
            <p:graphicFrame>
              <p:nvGraphicFramePr>
                <p:cNvPr id="9248" name="Object 32"/>
                <p:cNvGraphicFramePr>
                  <a:graphicFrameLocks noChangeAspect="1"/>
                </p:cNvGraphicFramePr>
                <p:nvPr/>
              </p:nvGraphicFramePr>
              <p:xfrm>
                <a:off x="192" y="2358"/>
                <a:ext cx="2544" cy="81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6156" name="Image" r:id="rId7" imgW="14552381" imgH="4038095" progId="Photoshop.Image.7">
                        <p:embed/>
                      </p:oleObj>
                    </mc:Choice>
                    <mc:Fallback>
                      <p:oleObj name="Image" r:id="rId7" imgW="14552381" imgH="4038095" progId="Photoshop.Image.7">
                        <p:embed/>
                        <p:pic>
                          <p:nvPicPr>
                            <p:cNvPr id="0" name="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8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192" y="2358"/>
                              <a:ext cx="2544" cy="810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sp>
              <p:nvSpPr>
                <p:cNvPr id="9249" name="Line 33"/>
                <p:cNvSpPr>
                  <a:spLocks noChangeShapeType="1"/>
                </p:cNvSpPr>
                <p:nvPr/>
              </p:nvSpPr>
              <p:spPr bwMode="auto">
                <a:xfrm>
                  <a:off x="2064" y="2757"/>
                  <a:ext cx="0" cy="192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mtClean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9250" name="Group 34"/>
              <p:cNvGrpSpPr>
                <a:grpSpLocks/>
              </p:cNvGrpSpPr>
              <p:nvPr/>
            </p:nvGrpSpPr>
            <p:grpSpPr bwMode="auto">
              <a:xfrm>
                <a:off x="288" y="3417"/>
                <a:ext cx="2496" cy="741"/>
                <a:chOff x="192" y="3417"/>
                <a:chExt cx="2496" cy="741"/>
              </a:xfrm>
            </p:grpSpPr>
            <p:graphicFrame>
              <p:nvGraphicFramePr>
                <p:cNvPr id="9251" name="Object 35"/>
                <p:cNvGraphicFramePr>
                  <a:graphicFrameLocks noChangeAspect="1"/>
                </p:cNvGraphicFramePr>
                <p:nvPr/>
              </p:nvGraphicFramePr>
              <p:xfrm>
                <a:off x="192" y="3417"/>
                <a:ext cx="2496" cy="711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6157" name="Image" r:id="rId9" imgW="14247619" imgH="3365079" progId="Photoshop.Image.7">
                        <p:embed/>
                      </p:oleObj>
                    </mc:Choice>
                    <mc:Fallback>
                      <p:oleObj name="Image" r:id="rId9" imgW="14247619" imgH="3365079" progId="Photoshop.Image.7">
                        <p:embed/>
                        <p:pic>
                          <p:nvPicPr>
                            <p:cNvPr id="0" name="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0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192" y="3417"/>
                              <a:ext cx="2496" cy="711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sp>
              <p:nvSpPr>
                <p:cNvPr id="9252" name="Line 36"/>
                <p:cNvSpPr>
                  <a:spLocks noChangeShapeType="1"/>
                </p:cNvSpPr>
                <p:nvPr/>
              </p:nvSpPr>
              <p:spPr bwMode="auto">
                <a:xfrm>
                  <a:off x="2073" y="3966"/>
                  <a:ext cx="0" cy="192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mtClean="0">
                    <a:solidFill>
                      <a:srgbClr val="000000"/>
                    </a:solidFill>
                  </a:endParaRPr>
                </a:p>
              </p:txBody>
            </p:sp>
          </p:grpSp>
        </p:grpSp>
        <p:sp>
          <p:nvSpPr>
            <p:cNvPr id="9253" name="Text Box 37"/>
            <p:cNvSpPr txBox="1">
              <a:spLocks noChangeArrowheads="1"/>
            </p:cNvSpPr>
            <p:nvPr/>
          </p:nvSpPr>
          <p:spPr bwMode="auto">
            <a:xfrm>
              <a:off x="240" y="2496"/>
              <a:ext cx="528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US" sz="1400" b="1" smtClean="0">
                  <a:solidFill>
                    <a:srgbClr val="333399"/>
                  </a:solidFill>
                  <a:latin typeface="Tahoma" pitchFamily="34" charset="0"/>
                </a:rPr>
                <a:t>Salah :</a:t>
              </a:r>
            </a:p>
          </p:txBody>
        </p:sp>
      </p:grpSp>
      <p:grpSp>
        <p:nvGrpSpPr>
          <p:cNvPr id="9254" name="Group 38"/>
          <p:cNvGrpSpPr>
            <a:grpSpLocks/>
          </p:cNvGrpSpPr>
          <p:nvPr/>
        </p:nvGrpSpPr>
        <p:grpSpPr bwMode="auto">
          <a:xfrm>
            <a:off x="123825" y="104775"/>
            <a:ext cx="8915400" cy="6643688"/>
            <a:chOff x="78" y="66"/>
            <a:chExt cx="5616" cy="4185"/>
          </a:xfrm>
        </p:grpSpPr>
        <p:sp>
          <p:nvSpPr>
            <p:cNvPr id="9255" name="Rectangle 39"/>
            <p:cNvSpPr>
              <a:spLocks noChangeArrowheads="1"/>
            </p:cNvSpPr>
            <p:nvPr/>
          </p:nvSpPr>
          <p:spPr bwMode="auto">
            <a:xfrm>
              <a:off x="78" y="75"/>
              <a:ext cx="5616" cy="4176"/>
            </a:xfrm>
            <a:prstGeom prst="rect">
              <a:avLst/>
            </a:prstGeom>
            <a:noFill/>
            <a:ln w="31750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9256" name="Line 40"/>
            <p:cNvSpPr>
              <a:spLocks noChangeShapeType="1"/>
            </p:cNvSpPr>
            <p:nvPr/>
          </p:nvSpPr>
          <p:spPr bwMode="auto">
            <a:xfrm>
              <a:off x="78" y="638"/>
              <a:ext cx="5616" cy="0"/>
            </a:xfrm>
            <a:prstGeom prst="line">
              <a:avLst/>
            </a:prstGeom>
            <a:noFill/>
            <a:ln w="31750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9257" name="Line 41"/>
            <p:cNvSpPr>
              <a:spLocks noChangeShapeType="1"/>
            </p:cNvSpPr>
            <p:nvPr/>
          </p:nvSpPr>
          <p:spPr bwMode="auto">
            <a:xfrm>
              <a:off x="78" y="779"/>
              <a:ext cx="5616" cy="0"/>
            </a:xfrm>
            <a:prstGeom prst="line">
              <a:avLst/>
            </a:prstGeom>
            <a:noFill/>
            <a:ln w="31750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9258" name="Line 42"/>
            <p:cNvSpPr>
              <a:spLocks noChangeShapeType="1"/>
            </p:cNvSpPr>
            <p:nvPr/>
          </p:nvSpPr>
          <p:spPr bwMode="auto">
            <a:xfrm>
              <a:off x="1710" y="75"/>
              <a:ext cx="0" cy="704"/>
            </a:xfrm>
            <a:prstGeom prst="line">
              <a:avLst/>
            </a:prstGeom>
            <a:noFill/>
            <a:ln w="31750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9259" name="Text Box 43"/>
            <p:cNvSpPr txBox="1">
              <a:spLocks noChangeArrowheads="1"/>
            </p:cNvSpPr>
            <p:nvPr/>
          </p:nvSpPr>
          <p:spPr bwMode="auto">
            <a:xfrm>
              <a:off x="414" y="620"/>
              <a:ext cx="1194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US" sz="1200" b="1" smtClean="0">
                  <a:solidFill>
                    <a:srgbClr val="0000FF"/>
                  </a:solidFill>
                  <a:latin typeface="Tahoma" pitchFamily="34" charset="0"/>
                </a:rPr>
                <a:t>ALAT KERJA</a:t>
              </a:r>
            </a:p>
          </p:txBody>
        </p:sp>
        <p:sp>
          <p:nvSpPr>
            <p:cNvPr id="9262" name="Line 46"/>
            <p:cNvSpPr>
              <a:spLocks noChangeShapeType="1"/>
            </p:cNvSpPr>
            <p:nvPr/>
          </p:nvSpPr>
          <p:spPr bwMode="auto">
            <a:xfrm>
              <a:off x="4416" y="66"/>
              <a:ext cx="0" cy="720"/>
            </a:xfrm>
            <a:prstGeom prst="line">
              <a:avLst/>
            </a:prstGeom>
            <a:noFill/>
            <a:ln w="31750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9263" name="Text Box 47"/>
            <p:cNvSpPr txBox="1">
              <a:spLocks noChangeArrowheads="1"/>
            </p:cNvSpPr>
            <p:nvPr/>
          </p:nvSpPr>
          <p:spPr bwMode="auto">
            <a:xfrm>
              <a:off x="2642" y="612"/>
              <a:ext cx="502" cy="1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US" sz="1300" b="1" i="1" smtClean="0">
                  <a:solidFill>
                    <a:srgbClr val="FF0066"/>
                  </a:solidFill>
                  <a:latin typeface="Tahoma" pitchFamily="34" charset="0"/>
                </a:rPr>
                <a:t>BASIC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7850098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9" name="Text Box 9"/>
          <p:cNvSpPr txBox="1">
            <a:spLocks noChangeArrowheads="1"/>
          </p:cNvSpPr>
          <p:nvPr/>
        </p:nvSpPr>
        <p:spPr bwMode="auto">
          <a:xfrm>
            <a:off x="2790825" y="211138"/>
            <a:ext cx="41910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US" sz="1600" b="1" smtClean="0">
                <a:solidFill>
                  <a:srgbClr val="000000"/>
                </a:solidFill>
                <a:latin typeface="Tahoma" pitchFamily="34" charset="0"/>
              </a:rPr>
              <a:t>KUNCI RING</a:t>
            </a:r>
          </a:p>
        </p:txBody>
      </p:sp>
      <p:sp>
        <p:nvSpPr>
          <p:cNvPr id="10251" name="Text Box 11"/>
          <p:cNvSpPr txBox="1">
            <a:spLocks noChangeArrowheads="1"/>
          </p:cNvSpPr>
          <p:nvPr/>
        </p:nvSpPr>
        <p:spPr bwMode="auto">
          <a:xfrm>
            <a:off x="7362825" y="1012825"/>
            <a:ext cx="152400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endParaRPr lang="en-US" sz="1000" b="1" smtClean="0">
              <a:solidFill>
                <a:srgbClr val="000000"/>
              </a:solidFill>
              <a:latin typeface="Tahoma" pitchFamily="34" charset="0"/>
            </a:endParaRPr>
          </a:p>
        </p:txBody>
      </p:sp>
      <p:sp>
        <p:nvSpPr>
          <p:cNvPr id="10252" name="Text Box 12"/>
          <p:cNvSpPr txBox="1">
            <a:spLocks noChangeArrowheads="1"/>
          </p:cNvSpPr>
          <p:nvPr/>
        </p:nvSpPr>
        <p:spPr bwMode="auto">
          <a:xfrm>
            <a:off x="7667625" y="417513"/>
            <a:ext cx="9144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US" sz="1600" b="1" smtClean="0">
                <a:solidFill>
                  <a:srgbClr val="000000"/>
                </a:solidFill>
                <a:latin typeface="Tahoma" pitchFamily="34" charset="0"/>
              </a:rPr>
              <a:t>6</a:t>
            </a:r>
          </a:p>
        </p:txBody>
      </p:sp>
      <p:sp>
        <p:nvSpPr>
          <p:cNvPr id="10257" name="Rectangle 17"/>
          <p:cNvSpPr>
            <a:spLocks noChangeArrowheads="1"/>
          </p:cNvSpPr>
          <p:nvPr/>
        </p:nvSpPr>
        <p:spPr bwMode="auto">
          <a:xfrm>
            <a:off x="6934200" y="1676400"/>
            <a:ext cx="533400" cy="3048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</a:endParaRPr>
          </a:p>
        </p:txBody>
      </p:sp>
      <p:graphicFrame>
        <p:nvGraphicFramePr>
          <p:cNvPr id="10258" name="Object 18"/>
          <p:cNvGraphicFramePr>
            <a:graphicFrameLocks noGrp="1" noChangeAspect="1"/>
          </p:cNvGraphicFramePr>
          <p:nvPr>
            <p:ph/>
          </p:nvPr>
        </p:nvGraphicFramePr>
        <p:xfrm>
          <a:off x="698500" y="1900238"/>
          <a:ext cx="7585075" cy="3900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2" name="Image" r:id="rId3" imgW="14374603" imgH="8533333" progId="Photoshop.Image.7">
                  <p:embed/>
                </p:oleObj>
              </mc:Choice>
              <mc:Fallback>
                <p:oleObj name="Image" r:id="rId3" imgW="14374603" imgH="8533333" progId="Photoshop.Image.7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8500" y="1900238"/>
                        <a:ext cx="7585075" cy="39004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0259" name="Group 19"/>
          <p:cNvGrpSpPr>
            <a:grpSpLocks/>
          </p:cNvGrpSpPr>
          <p:nvPr/>
        </p:nvGrpSpPr>
        <p:grpSpPr bwMode="auto">
          <a:xfrm>
            <a:off x="123825" y="104775"/>
            <a:ext cx="8915400" cy="6643688"/>
            <a:chOff x="78" y="66"/>
            <a:chExt cx="5616" cy="4185"/>
          </a:xfrm>
        </p:grpSpPr>
        <p:sp>
          <p:nvSpPr>
            <p:cNvPr id="10260" name="Rectangle 20"/>
            <p:cNvSpPr>
              <a:spLocks noChangeArrowheads="1"/>
            </p:cNvSpPr>
            <p:nvPr/>
          </p:nvSpPr>
          <p:spPr bwMode="auto">
            <a:xfrm>
              <a:off x="78" y="75"/>
              <a:ext cx="5616" cy="4176"/>
            </a:xfrm>
            <a:prstGeom prst="rect">
              <a:avLst/>
            </a:prstGeom>
            <a:noFill/>
            <a:ln w="31750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261" name="Line 21"/>
            <p:cNvSpPr>
              <a:spLocks noChangeShapeType="1"/>
            </p:cNvSpPr>
            <p:nvPr/>
          </p:nvSpPr>
          <p:spPr bwMode="auto">
            <a:xfrm>
              <a:off x="78" y="638"/>
              <a:ext cx="5616" cy="0"/>
            </a:xfrm>
            <a:prstGeom prst="line">
              <a:avLst/>
            </a:prstGeom>
            <a:noFill/>
            <a:ln w="31750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262" name="Line 22"/>
            <p:cNvSpPr>
              <a:spLocks noChangeShapeType="1"/>
            </p:cNvSpPr>
            <p:nvPr/>
          </p:nvSpPr>
          <p:spPr bwMode="auto">
            <a:xfrm>
              <a:off x="78" y="779"/>
              <a:ext cx="5616" cy="0"/>
            </a:xfrm>
            <a:prstGeom prst="line">
              <a:avLst/>
            </a:prstGeom>
            <a:noFill/>
            <a:ln w="31750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263" name="Line 23"/>
            <p:cNvSpPr>
              <a:spLocks noChangeShapeType="1"/>
            </p:cNvSpPr>
            <p:nvPr/>
          </p:nvSpPr>
          <p:spPr bwMode="auto">
            <a:xfrm>
              <a:off x="1710" y="75"/>
              <a:ext cx="0" cy="704"/>
            </a:xfrm>
            <a:prstGeom prst="line">
              <a:avLst/>
            </a:prstGeom>
            <a:noFill/>
            <a:ln w="31750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264" name="Text Box 24"/>
            <p:cNvSpPr txBox="1">
              <a:spLocks noChangeArrowheads="1"/>
            </p:cNvSpPr>
            <p:nvPr/>
          </p:nvSpPr>
          <p:spPr bwMode="auto">
            <a:xfrm>
              <a:off x="414" y="620"/>
              <a:ext cx="1194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US" sz="1200" b="1" smtClean="0">
                  <a:solidFill>
                    <a:srgbClr val="0000FF"/>
                  </a:solidFill>
                  <a:latin typeface="Tahoma" pitchFamily="34" charset="0"/>
                </a:rPr>
                <a:t>ALAT KERJA</a:t>
              </a:r>
            </a:p>
          </p:txBody>
        </p:sp>
        <p:sp>
          <p:nvSpPr>
            <p:cNvPr id="10267" name="Line 27"/>
            <p:cNvSpPr>
              <a:spLocks noChangeShapeType="1"/>
            </p:cNvSpPr>
            <p:nvPr/>
          </p:nvSpPr>
          <p:spPr bwMode="auto">
            <a:xfrm>
              <a:off x="4416" y="66"/>
              <a:ext cx="0" cy="720"/>
            </a:xfrm>
            <a:prstGeom prst="line">
              <a:avLst/>
            </a:prstGeom>
            <a:noFill/>
            <a:ln w="31750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268" name="Text Box 28"/>
            <p:cNvSpPr txBox="1">
              <a:spLocks noChangeArrowheads="1"/>
            </p:cNvSpPr>
            <p:nvPr/>
          </p:nvSpPr>
          <p:spPr bwMode="auto">
            <a:xfrm>
              <a:off x="2642" y="612"/>
              <a:ext cx="502" cy="1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US" sz="1300" b="1" i="1" smtClean="0">
                  <a:solidFill>
                    <a:srgbClr val="FF0066"/>
                  </a:solidFill>
                  <a:latin typeface="Tahoma" pitchFamily="34" charset="0"/>
                </a:rPr>
                <a:t>BASIC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3637585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3" name="Text Box 9"/>
          <p:cNvSpPr txBox="1">
            <a:spLocks noChangeArrowheads="1"/>
          </p:cNvSpPr>
          <p:nvPr/>
        </p:nvSpPr>
        <p:spPr bwMode="auto">
          <a:xfrm>
            <a:off x="2790825" y="211138"/>
            <a:ext cx="41910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US" sz="1600" b="1" smtClean="0">
                <a:solidFill>
                  <a:srgbClr val="000000"/>
                </a:solidFill>
                <a:latin typeface="Tahoma" pitchFamily="34" charset="0"/>
              </a:rPr>
              <a:t>KUNCI SOCKET</a:t>
            </a:r>
          </a:p>
        </p:txBody>
      </p:sp>
      <p:sp>
        <p:nvSpPr>
          <p:cNvPr id="11275" name="Text Box 11"/>
          <p:cNvSpPr txBox="1">
            <a:spLocks noChangeArrowheads="1"/>
          </p:cNvSpPr>
          <p:nvPr/>
        </p:nvSpPr>
        <p:spPr bwMode="auto">
          <a:xfrm>
            <a:off x="7362825" y="1012825"/>
            <a:ext cx="152400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endParaRPr lang="en-US" sz="1000" b="1" smtClean="0">
              <a:solidFill>
                <a:srgbClr val="000000"/>
              </a:solidFill>
              <a:latin typeface="Tahoma" pitchFamily="34" charset="0"/>
            </a:endParaRPr>
          </a:p>
        </p:txBody>
      </p:sp>
      <p:sp>
        <p:nvSpPr>
          <p:cNvPr id="11276" name="Text Box 12"/>
          <p:cNvSpPr txBox="1">
            <a:spLocks noChangeArrowheads="1"/>
          </p:cNvSpPr>
          <p:nvPr/>
        </p:nvSpPr>
        <p:spPr bwMode="auto">
          <a:xfrm>
            <a:off x="7667625" y="417513"/>
            <a:ext cx="9144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US" sz="1600" b="1" smtClean="0">
                <a:solidFill>
                  <a:srgbClr val="000000"/>
                </a:solidFill>
                <a:latin typeface="Tahoma" pitchFamily="34" charset="0"/>
              </a:rPr>
              <a:t>7</a:t>
            </a:r>
          </a:p>
        </p:txBody>
      </p:sp>
      <p:sp>
        <p:nvSpPr>
          <p:cNvPr id="11281" name="Rectangle 17"/>
          <p:cNvSpPr>
            <a:spLocks noChangeArrowheads="1"/>
          </p:cNvSpPr>
          <p:nvPr/>
        </p:nvSpPr>
        <p:spPr bwMode="auto">
          <a:xfrm>
            <a:off x="6934200" y="1676400"/>
            <a:ext cx="533400" cy="3048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</a:endParaRPr>
          </a:p>
        </p:txBody>
      </p:sp>
      <p:grpSp>
        <p:nvGrpSpPr>
          <p:cNvPr id="11282" name="Group 18"/>
          <p:cNvGrpSpPr>
            <a:grpSpLocks/>
          </p:cNvGrpSpPr>
          <p:nvPr/>
        </p:nvGrpSpPr>
        <p:grpSpPr bwMode="auto">
          <a:xfrm>
            <a:off x="457200" y="1600200"/>
            <a:ext cx="3581400" cy="1600200"/>
            <a:chOff x="96" y="1008"/>
            <a:chExt cx="2256" cy="1008"/>
          </a:xfrm>
        </p:grpSpPr>
        <p:graphicFrame>
          <p:nvGraphicFramePr>
            <p:cNvPr id="11283" name="Object 19"/>
            <p:cNvGraphicFramePr>
              <a:graphicFrameLocks noChangeAspect="1"/>
            </p:cNvGraphicFramePr>
            <p:nvPr/>
          </p:nvGraphicFramePr>
          <p:xfrm>
            <a:off x="96" y="1008"/>
            <a:ext cx="1040" cy="100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204" name="Image" r:id="rId3" imgW="4571429" imgH="4647619" progId="Photoshop.Image.7">
                    <p:embed/>
                  </p:oleObj>
                </mc:Choice>
                <mc:Fallback>
                  <p:oleObj name="Image" r:id="rId3" imgW="4571429" imgH="4647619" progId="Photoshop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6" y="1008"/>
                          <a:ext cx="1040" cy="100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284" name="Object 20"/>
            <p:cNvGraphicFramePr>
              <a:graphicFrameLocks noChangeAspect="1"/>
            </p:cNvGraphicFramePr>
            <p:nvPr/>
          </p:nvGraphicFramePr>
          <p:xfrm>
            <a:off x="1200" y="1008"/>
            <a:ext cx="1152" cy="99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205" name="Image" r:id="rId5" imgW="4800000" imgH="4660317" progId="Photoshop.Image.7">
                    <p:embed/>
                  </p:oleObj>
                </mc:Choice>
                <mc:Fallback>
                  <p:oleObj name="Image" r:id="rId5" imgW="4800000" imgH="4660317" progId="Photoshop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00" y="1008"/>
                          <a:ext cx="1152" cy="99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1285" name="Object 21"/>
          <p:cNvGraphicFramePr>
            <a:graphicFrameLocks noGrp="1" noChangeAspect="1"/>
          </p:cNvGraphicFramePr>
          <p:nvPr>
            <p:ph sz="quarter" idx="3"/>
          </p:nvPr>
        </p:nvGraphicFramePr>
        <p:xfrm>
          <a:off x="4876800" y="1276350"/>
          <a:ext cx="3810000" cy="2547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6" name="Image" r:id="rId7" imgW="12177778" imgH="9371429" progId="Photoshop.Image.7">
                  <p:embed/>
                </p:oleObj>
              </mc:Choice>
              <mc:Fallback>
                <p:oleObj name="Image" r:id="rId7" imgW="12177778" imgH="9371429" progId="Photoshop.Image.7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76800" y="1276350"/>
                        <a:ext cx="3810000" cy="25479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286" name="Text Box 22"/>
          <p:cNvSpPr txBox="1">
            <a:spLocks noChangeArrowheads="1"/>
          </p:cNvSpPr>
          <p:nvPr/>
        </p:nvSpPr>
        <p:spPr bwMode="auto">
          <a:xfrm>
            <a:off x="195263" y="1252538"/>
            <a:ext cx="3614737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en-US" sz="1200" b="1" smtClean="0">
                <a:solidFill>
                  <a:srgbClr val="FF0000"/>
                </a:solidFill>
                <a:latin typeface="Tahoma" pitchFamily="34" charset="0"/>
              </a:rPr>
              <a:t>Macam-macam perlengkapan kunci Socket :</a:t>
            </a:r>
          </a:p>
        </p:txBody>
      </p:sp>
      <p:grpSp>
        <p:nvGrpSpPr>
          <p:cNvPr id="11287" name="Group 23"/>
          <p:cNvGrpSpPr>
            <a:grpSpLocks/>
          </p:cNvGrpSpPr>
          <p:nvPr/>
        </p:nvGrpSpPr>
        <p:grpSpPr bwMode="auto">
          <a:xfrm>
            <a:off x="228600" y="3382963"/>
            <a:ext cx="4419600" cy="503237"/>
            <a:chOff x="48" y="2131"/>
            <a:chExt cx="2784" cy="317"/>
          </a:xfrm>
        </p:grpSpPr>
        <p:sp>
          <p:nvSpPr>
            <p:cNvPr id="11288" name="Text Box 24"/>
            <p:cNvSpPr txBox="1">
              <a:spLocks noChangeArrowheads="1"/>
            </p:cNvSpPr>
            <p:nvPr/>
          </p:nvSpPr>
          <p:spPr bwMode="auto">
            <a:xfrm>
              <a:off x="48" y="2131"/>
              <a:ext cx="2784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US" sz="1200" b="1" smtClean="0">
                  <a:solidFill>
                    <a:srgbClr val="333399"/>
                  </a:solidFill>
                  <a:latin typeface="Tahoma" pitchFamily="34" charset="0"/>
                </a:rPr>
                <a:t>FUNGSI DARI PERLENGKAPAN SOCKET WRENCH SET :</a:t>
              </a:r>
            </a:p>
          </p:txBody>
        </p:sp>
        <p:sp>
          <p:nvSpPr>
            <p:cNvPr id="11289" name="Text Box 25"/>
            <p:cNvSpPr txBox="1">
              <a:spLocks noChangeArrowheads="1"/>
            </p:cNvSpPr>
            <p:nvPr/>
          </p:nvSpPr>
          <p:spPr bwMode="auto">
            <a:xfrm>
              <a:off x="48" y="2275"/>
              <a:ext cx="2208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US" sz="1200" b="1" smtClean="0">
                  <a:solidFill>
                    <a:srgbClr val="FF0000"/>
                  </a:solidFill>
                  <a:latin typeface="Tahoma" pitchFamily="34" charset="0"/>
                </a:rPr>
                <a:t>1. TANGKAI RATCKET / RATCHET HANDLE.</a:t>
              </a:r>
            </a:p>
          </p:txBody>
        </p:sp>
      </p:grpSp>
      <p:grpSp>
        <p:nvGrpSpPr>
          <p:cNvPr id="11290" name="Group 26"/>
          <p:cNvGrpSpPr>
            <a:grpSpLocks/>
          </p:cNvGrpSpPr>
          <p:nvPr/>
        </p:nvGrpSpPr>
        <p:grpSpPr bwMode="auto">
          <a:xfrm>
            <a:off x="762000" y="3962400"/>
            <a:ext cx="2362200" cy="2679700"/>
            <a:chOff x="672" y="2448"/>
            <a:chExt cx="1680" cy="1637"/>
          </a:xfrm>
        </p:grpSpPr>
        <p:grpSp>
          <p:nvGrpSpPr>
            <p:cNvPr id="11291" name="Group 27"/>
            <p:cNvGrpSpPr>
              <a:grpSpLocks/>
            </p:cNvGrpSpPr>
            <p:nvPr/>
          </p:nvGrpSpPr>
          <p:grpSpPr bwMode="auto">
            <a:xfrm>
              <a:off x="960" y="2448"/>
              <a:ext cx="1392" cy="1536"/>
              <a:chOff x="960" y="2448"/>
              <a:chExt cx="1392" cy="1536"/>
            </a:xfrm>
          </p:grpSpPr>
          <p:graphicFrame>
            <p:nvGraphicFramePr>
              <p:cNvPr id="11292" name="Object 28"/>
              <p:cNvGraphicFramePr>
                <a:graphicFrameLocks noChangeAspect="1"/>
              </p:cNvGraphicFramePr>
              <p:nvPr/>
            </p:nvGraphicFramePr>
            <p:xfrm>
              <a:off x="960" y="2448"/>
              <a:ext cx="1392" cy="153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8207" name="Image" r:id="rId9" imgW="4876190" imgH="8304762" progId="Photoshop.Image.7">
                      <p:embed/>
                    </p:oleObj>
                  </mc:Choice>
                  <mc:Fallback>
                    <p:oleObj name="Image" r:id="rId9" imgW="4876190" imgH="8304762" progId="Photoshop.Image.7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960" y="2448"/>
                            <a:ext cx="1392" cy="1536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1293" name="Line 29"/>
              <p:cNvSpPr>
                <a:spLocks noChangeShapeType="1"/>
              </p:cNvSpPr>
              <p:nvPr/>
            </p:nvSpPr>
            <p:spPr bwMode="auto">
              <a:xfrm flipV="1">
                <a:off x="1296" y="3705"/>
                <a:ext cx="336" cy="96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mtClean="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11294" name="Text Box 30"/>
            <p:cNvSpPr txBox="1">
              <a:spLocks noChangeArrowheads="1"/>
            </p:cNvSpPr>
            <p:nvPr/>
          </p:nvSpPr>
          <p:spPr bwMode="auto">
            <a:xfrm>
              <a:off x="672" y="3638"/>
              <a:ext cx="864" cy="4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US" sz="1200" b="1" smtClean="0">
                  <a:solidFill>
                    <a:srgbClr val="333399"/>
                  </a:solidFill>
                  <a:latin typeface="Tahoma" pitchFamily="34" charset="0"/>
                </a:rPr>
                <a:t>Penggerak </a:t>
              </a:r>
            </a:p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US" sz="1200" b="1" smtClean="0">
                  <a:solidFill>
                    <a:srgbClr val="333399"/>
                  </a:solidFill>
                  <a:latin typeface="Tahoma" pitchFamily="34" charset="0"/>
                </a:rPr>
                <a:t>tuas pengarah</a:t>
              </a:r>
            </a:p>
          </p:txBody>
        </p:sp>
      </p:grpSp>
      <p:grpSp>
        <p:nvGrpSpPr>
          <p:cNvPr id="11295" name="Group 31"/>
          <p:cNvGrpSpPr>
            <a:grpSpLocks/>
          </p:cNvGrpSpPr>
          <p:nvPr/>
        </p:nvGrpSpPr>
        <p:grpSpPr bwMode="auto">
          <a:xfrm>
            <a:off x="4324350" y="3886200"/>
            <a:ext cx="4591050" cy="2743200"/>
            <a:chOff x="2592" y="2448"/>
            <a:chExt cx="2892" cy="1728"/>
          </a:xfrm>
        </p:grpSpPr>
        <p:grpSp>
          <p:nvGrpSpPr>
            <p:cNvPr id="11296" name="Group 32"/>
            <p:cNvGrpSpPr>
              <a:grpSpLocks/>
            </p:cNvGrpSpPr>
            <p:nvPr/>
          </p:nvGrpSpPr>
          <p:grpSpPr bwMode="auto">
            <a:xfrm>
              <a:off x="3168" y="2496"/>
              <a:ext cx="1449" cy="1680"/>
              <a:chOff x="3090" y="2388"/>
              <a:chExt cx="1527" cy="1740"/>
            </a:xfrm>
          </p:grpSpPr>
          <p:grpSp>
            <p:nvGrpSpPr>
              <p:cNvPr id="11297" name="Group 33"/>
              <p:cNvGrpSpPr>
                <a:grpSpLocks/>
              </p:cNvGrpSpPr>
              <p:nvPr/>
            </p:nvGrpSpPr>
            <p:grpSpPr bwMode="auto">
              <a:xfrm>
                <a:off x="3090" y="2388"/>
                <a:ext cx="1527" cy="1740"/>
                <a:chOff x="3090" y="2388"/>
                <a:chExt cx="1527" cy="1740"/>
              </a:xfrm>
            </p:grpSpPr>
            <p:grpSp>
              <p:nvGrpSpPr>
                <p:cNvPr id="11298" name="Group 34"/>
                <p:cNvGrpSpPr>
                  <a:grpSpLocks/>
                </p:cNvGrpSpPr>
                <p:nvPr/>
              </p:nvGrpSpPr>
              <p:grpSpPr bwMode="auto">
                <a:xfrm>
                  <a:off x="3120" y="2388"/>
                  <a:ext cx="1497" cy="1740"/>
                  <a:chOff x="3120" y="2388"/>
                  <a:chExt cx="1497" cy="1740"/>
                </a:xfrm>
              </p:grpSpPr>
              <p:grpSp>
                <p:nvGrpSpPr>
                  <p:cNvPr id="11299" name="Group 35"/>
                  <p:cNvGrpSpPr>
                    <a:grpSpLocks/>
                  </p:cNvGrpSpPr>
                  <p:nvPr/>
                </p:nvGrpSpPr>
                <p:grpSpPr bwMode="auto">
                  <a:xfrm>
                    <a:off x="3120" y="2388"/>
                    <a:ext cx="1497" cy="1740"/>
                    <a:chOff x="3120" y="2388"/>
                    <a:chExt cx="1497" cy="1740"/>
                  </a:xfrm>
                </p:grpSpPr>
                <p:grpSp>
                  <p:nvGrpSpPr>
                    <p:cNvPr id="11300" name="Group 36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120" y="2388"/>
                      <a:ext cx="1488" cy="1740"/>
                      <a:chOff x="3120" y="2388"/>
                      <a:chExt cx="1488" cy="1740"/>
                    </a:xfrm>
                  </p:grpSpPr>
                  <p:grpSp>
                    <p:nvGrpSpPr>
                      <p:cNvPr id="11301" name="Group 37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3120" y="2388"/>
                        <a:ext cx="1488" cy="1740"/>
                        <a:chOff x="3120" y="2388"/>
                        <a:chExt cx="1488" cy="1740"/>
                      </a:xfrm>
                    </p:grpSpPr>
                    <p:graphicFrame>
                      <p:nvGraphicFramePr>
                        <p:cNvPr id="11302" name="Object 38"/>
                        <p:cNvGraphicFramePr>
                          <a:graphicFrameLocks noChangeAspect="1"/>
                        </p:cNvGraphicFramePr>
                        <p:nvPr/>
                      </p:nvGraphicFramePr>
                      <p:xfrm>
                        <a:off x="3120" y="2388"/>
                        <a:ext cx="1488" cy="1740"/>
                      </p:xfrm>
                      <a:graphic>
                        <a:graphicData uri="http://schemas.openxmlformats.org/presentationml/2006/ole">
                          <mc:AlternateContent xmlns:mc="http://schemas.openxmlformats.org/markup-compatibility/2006">
                            <mc:Choice xmlns:v="urn:schemas-microsoft-com:vml" Requires="v">
                              <p:oleObj spid="_x0000_s8208" name="Image" r:id="rId11" imgW="5561905" imgH="8380952" progId="Photoshop.Image.7">
                                <p:embed/>
                              </p:oleObj>
                            </mc:Choice>
                            <mc:Fallback>
                              <p:oleObj name="Image" r:id="rId11" imgW="5561905" imgH="8380952" progId="Photoshop.Image.7">
                                <p:embed/>
                                <p:pic>
                                  <p:nvPicPr>
                                    <p:cNvPr id="0" name=""/>
                                    <p:cNvPicPr>
                                      <a:picLocks noChangeAspect="1" noChangeArrowheads="1"/>
                                    </p:cNvPicPr>
                                    <p:nvPr/>
                                  </p:nvPicPr>
                                  <p:blipFill>
                                    <a:blip r:embed="rId12">
                                      <a:extLst>
                                        <a:ext uri="{28A0092B-C50C-407E-A947-70E740481C1C}">
                                          <a14:useLocalDpi xmlns:a14="http://schemas.microsoft.com/office/drawing/2010/main" val="0"/>
                                        </a:ext>
                                      </a:extLst>
                                    </a:blip>
                                    <a:srcRect/>
                                    <a:stretch>
                                      <a:fillRect/>
                                    </a:stretch>
                                  </p:blipFill>
                                  <p:spPr bwMode="auto">
                                    <a:xfrm>
                                      <a:off x="3120" y="2388"/>
                                      <a:ext cx="1488" cy="1740"/>
                                    </a:xfrm>
                                    <a:prstGeom prst="rect">
                                      <a:avLst/>
                                    </a:prstGeom>
                                    <a:noFill/>
                                    <a:ln>
                                      <a:noFill/>
                                    </a:ln>
                                    <a:effectLst/>
                                    <a:extLst>
                                      <a:ext uri="{909E8E84-426E-40DD-AFC4-6F175D3DCCD1}">
                                        <a14:hiddenFill xmlns:a14="http://schemas.microsoft.com/office/drawing/2010/main">
                                          <a:solidFill>
                                            <a:schemeClr val="accent1"/>
                                          </a:solidFill>
                                        </a14:hiddenFill>
                                      </a:ext>
                                      <a:ext uri="{91240B29-F687-4F45-9708-019B960494DF}">
                                        <a14:hiddenLine xmlns:a14="http://schemas.microsoft.com/office/drawing/2010/main" w="9525">
                                          <a:solidFill>
                                            <a:schemeClr val="tx1"/>
                                          </a:solidFill>
                                          <a:miter lim="800000"/>
                                          <a:headEnd/>
                                          <a:tailEnd/>
                                        </a14:hiddenLine>
                                      </a:ext>
                                      <a:ext uri="{AF507438-7753-43E0-B8FC-AC1667EBCBE1}">
                                        <a14:hiddenEffects xmlns:a14="http://schemas.microsoft.com/office/drawing/2010/main">
                                          <a:effectLst>
                                            <a:outerShdw dist="35921" dir="2700000" algn="ctr" rotWithShape="0">
                                              <a:schemeClr val="bg2"/>
                                            </a:outerShdw>
                                          </a:effectLst>
                                        </a14:hiddenEffects>
                                      </a:ext>
                                    </a:extLst>
                                  </p:spPr>
                                </p:pic>
                              </p:oleObj>
                            </mc:Fallback>
                          </mc:AlternateContent>
                        </a:graphicData>
                      </a:graphic>
                    </p:graphicFrame>
                    <p:sp>
                      <p:nvSpPr>
                        <p:cNvPr id="11303" name="Line 39"/>
                        <p:cNvSpPr>
                          <a:spLocks noChangeShapeType="1"/>
                        </p:cNvSpPr>
                        <p:nvPr/>
                      </p:nvSpPr>
                      <p:spPr bwMode="auto">
                        <a:xfrm flipV="1">
                          <a:off x="3888" y="2448"/>
                          <a:ext cx="432" cy="432"/>
                        </a:xfrm>
                        <a:prstGeom prst="line">
                          <a:avLst/>
                        </a:prstGeom>
                        <a:noFill/>
                        <a:ln w="28575">
                          <a:solidFill>
                            <a:srgbClr val="FF0000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/>
                        <a:lstStyle/>
                        <a:p>
                          <a:pPr fontAlgn="base"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</a:pPr>
                          <a:endParaRPr lang="en-US" smtClean="0">
                            <a:solidFill>
                              <a:srgbClr val="000000"/>
                            </a:solidFill>
                          </a:endParaRPr>
                        </a:p>
                      </p:txBody>
                    </p:sp>
                  </p:grpSp>
                  <p:sp>
                    <p:nvSpPr>
                      <p:cNvPr id="11304" name="Line 40"/>
                      <p:cNvSpPr>
                        <a:spLocks noChangeShapeType="1"/>
                      </p:cNvSpPr>
                      <p:nvPr/>
                    </p:nvSpPr>
                    <p:spPr bwMode="auto">
                      <a:xfrm rot="-471686">
                        <a:off x="3120" y="2919"/>
                        <a:ext cx="288" cy="96"/>
                      </a:xfrm>
                      <a:prstGeom prst="line">
                        <a:avLst/>
                      </a:prstGeom>
                      <a:noFill/>
                      <a:ln w="28575">
                        <a:solidFill>
                          <a:srgbClr val="FF0000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/>
                      <a:lstStyle/>
                      <a:p>
                        <a:pPr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mtClean="0">
                          <a:solidFill>
                            <a:srgbClr val="000000"/>
                          </a:solidFill>
                        </a:endParaRPr>
                      </a:p>
                    </p:txBody>
                  </p:sp>
                </p:grpSp>
                <p:sp>
                  <p:nvSpPr>
                    <p:cNvPr id="11305" name="Line 41"/>
                    <p:cNvSpPr>
                      <a:spLocks noChangeShapeType="1"/>
                    </p:cNvSpPr>
                    <p:nvPr/>
                  </p:nvSpPr>
                  <p:spPr bwMode="auto">
                    <a:xfrm rot="388087" flipV="1">
                      <a:off x="4377" y="3216"/>
                      <a:ext cx="240" cy="96"/>
                    </a:xfrm>
                    <a:prstGeom prst="line">
                      <a:avLst/>
                    </a:prstGeom>
                    <a:noFill/>
                    <a:ln w="28575">
                      <a:solidFill>
                        <a:srgbClr val="FF0000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pPr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mtClean="0">
                        <a:solidFill>
                          <a:srgbClr val="000000"/>
                        </a:solidFill>
                      </a:endParaRPr>
                    </a:p>
                  </p:txBody>
                </p:sp>
              </p:grpSp>
              <p:sp>
                <p:nvSpPr>
                  <p:cNvPr id="11306" name="Line 42"/>
                  <p:cNvSpPr>
                    <a:spLocks noChangeShapeType="1"/>
                  </p:cNvSpPr>
                  <p:nvPr/>
                </p:nvSpPr>
                <p:spPr bwMode="auto">
                  <a:xfrm>
                    <a:off x="4416" y="3456"/>
                    <a:ext cx="144" cy="0"/>
                  </a:xfrm>
                  <a:prstGeom prst="line">
                    <a:avLst/>
                  </a:prstGeom>
                  <a:noFill/>
                  <a:ln w="28575">
                    <a:solidFill>
                      <a:srgbClr val="FF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mtClean="0">
                      <a:solidFill>
                        <a:srgbClr val="000000"/>
                      </a:solidFill>
                    </a:endParaRPr>
                  </a:p>
                </p:txBody>
              </p:sp>
            </p:grpSp>
            <p:sp>
              <p:nvSpPr>
                <p:cNvPr id="11307" name="Line 43"/>
                <p:cNvSpPr>
                  <a:spLocks noChangeShapeType="1"/>
                </p:cNvSpPr>
                <p:nvPr/>
              </p:nvSpPr>
              <p:spPr bwMode="auto">
                <a:xfrm rot="-135205" flipH="1" flipV="1">
                  <a:off x="3090" y="3273"/>
                  <a:ext cx="768" cy="288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mtClean="0">
                    <a:solidFill>
                      <a:srgbClr val="000000"/>
                    </a:solidFill>
                  </a:endParaRPr>
                </a:p>
              </p:txBody>
            </p:sp>
          </p:grpSp>
          <p:sp>
            <p:nvSpPr>
              <p:cNvPr id="11308" name="Arc 44"/>
              <p:cNvSpPr>
                <a:spLocks/>
              </p:cNvSpPr>
              <p:nvPr/>
            </p:nvSpPr>
            <p:spPr bwMode="auto">
              <a:xfrm rot="6327259">
                <a:off x="3678" y="3333"/>
                <a:ext cx="526" cy="830"/>
              </a:xfrm>
              <a:custGeom>
                <a:avLst/>
                <a:gdLst>
                  <a:gd name="G0" fmla="+- 0 0 0"/>
                  <a:gd name="G1" fmla="+- 18115 0 0"/>
                  <a:gd name="G2" fmla="+- 21600 0 0"/>
                  <a:gd name="T0" fmla="*/ 11765 w 21600"/>
                  <a:gd name="T1" fmla="*/ 0 h 18115"/>
                  <a:gd name="T2" fmla="*/ 21600 w 21600"/>
                  <a:gd name="T3" fmla="*/ 18115 h 18115"/>
                  <a:gd name="T4" fmla="*/ 0 w 21600"/>
                  <a:gd name="T5" fmla="*/ 18115 h 18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18115" fill="none" extrusionOk="0">
                    <a:moveTo>
                      <a:pt x="11764" y="0"/>
                    </a:moveTo>
                    <a:cubicBezTo>
                      <a:pt x="17898" y="3983"/>
                      <a:pt x="21600" y="10801"/>
                      <a:pt x="21600" y="18115"/>
                    </a:cubicBezTo>
                  </a:path>
                  <a:path w="21600" h="18115" stroke="0" extrusionOk="0">
                    <a:moveTo>
                      <a:pt x="11764" y="0"/>
                    </a:moveTo>
                    <a:cubicBezTo>
                      <a:pt x="17898" y="3983"/>
                      <a:pt x="21600" y="10801"/>
                      <a:pt x="21600" y="18115"/>
                    </a:cubicBezTo>
                    <a:lnTo>
                      <a:pt x="0" y="18115"/>
                    </a:lnTo>
                    <a:close/>
                  </a:path>
                </a:pathLst>
              </a:custGeom>
              <a:noFill/>
              <a:ln w="28575">
                <a:solidFill>
                  <a:srgbClr val="FF0000"/>
                </a:solidFill>
                <a:prstDash val="sysDot"/>
                <a:round/>
                <a:headEnd type="arrow" w="med" len="med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mtClean="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11309" name="Text Box 45"/>
            <p:cNvSpPr txBox="1">
              <a:spLocks noChangeArrowheads="1"/>
            </p:cNvSpPr>
            <p:nvPr/>
          </p:nvSpPr>
          <p:spPr bwMode="auto">
            <a:xfrm>
              <a:off x="4332" y="2448"/>
              <a:ext cx="115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US" sz="1200" b="1" smtClean="0">
                  <a:solidFill>
                    <a:srgbClr val="333399"/>
                  </a:solidFill>
                  <a:latin typeface="Tahoma" pitchFamily="34" charset="0"/>
                </a:rPr>
                <a:t>Dihubungkan dengan kunci socket</a:t>
              </a:r>
            </a:p>
          </p:txBody>
        </p:sp>
        <p:sp>
          <p:nvSpPr>
            <p:cNvPr id="11310" name="Text Box 46"/>
            <p:cNvSpPr txBox="1">
              <a:spLocks noChangeArrowheads="1"/>
            </p:cNvSpPr>
            <p:nvPr/>
          </p:nvSpPr>
          <p:spPr bwMode="auto">
            <a:xfrm>
              <a:off x="4605" y="3187"/>
              <a:ext cx="528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US" sz="1200" b="1" smtClean="0">
                  <a:solidFill>
                    <a:srgbClr val="333399"/>
                  </a:solidFill>
                  <a:latin typeface="Tahoma" pitchFamily="34" charset="0"/>
                </a:rPr>
                <a:t>Pengait</a:t>
              </a:r>
            </a:p>
          </p:txBody>
        </p:sp>
        <p:sp>
          <p:nvSpPr>
            <p:cNvPr id="11311" name="Text Box 47"/>
            <p:cNvSpPr txBox="1">
              <a:spLocks noChangeArrowheads="1"/>
            </p:cNvSpPr>
            <p:nvPr/>
          </p:nvSpPr>
          <p:spPr bwMode="auto">
            <a:xfrm>
              <a:off x="4569" y="3444"/>
              <a:ext cx="432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US" sz="1200" b="1" smtClean="0">
                  <a:solidFill>
                    <a:srgbClr val="333399"/>
                  </a:solidFill>
                  <a:latin typeface="Tahoma" pitchFamily="34" charset="0"/>
                </a:rPr>
                <a:t>Pegas</a:t>
              </a:r>
            </a:p>
          </p:txBody>
        </p:sp>
        <p:sp>
          <p:nvSpPr>
            <p:cNvPr id="11312" name="Text Box 48"/>
            <p:cNvSpPr txBox="1">
              <a:spLocks noChangeArrowheads="1"/>
            </p:cNvSpPr>
            <p:nvPr/>
          </p:nvSpPr>
          <p:spPr bwMode="auto">
            <a:xfrm>
              <a:off x="2880" y="2880"/>
              <a:ext cx="384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US" sz="1200" b="1" smtClean="0">
                  <a:solidFill>
                    <a:srgbClr val="333399"/>
                  </a:solidFill>
                  <a:latin typeface="Tahoma" pitchFamily="34" charset="0"/>
                </a:rPr>
                <a:t>Gigi</a:t>
              </a:r>
            </a:p>
          </p:txBody>
        </p:sp>
        <p:sp>
          <p:nvSpPr>
            <p:cNvPr id="11313" name="Text Box 49"/>
            <p:cNvSpPr txBox="1">
              <a:spLocks noChangeArrowheads="1"/>
            </p:cNvSpPr>
            <p:nvPr/>
          </p:nvSpPr>
          <p:spPr bwMode="auto">
            <a:xfrm>
              <a:off x="2592" y="3120"/>
              <a:ext cx="62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US" sz="1200" b="1" smtClean="0">
                  <a:solidFill>
                    <a:srgbClr val="333399"/>
                  </a:solidFill>
                  <a:latin typeface="Tahoma" pitchFamily="34" charset="0"/>
                </a:rPr>
                <a:t>Tuas pengarah</a:t>
              </a:r>
            </a:p>
          </p:txBody>
        </p:sp>
      </p:grpSp>
      <p:grpSp>
        <p:nvGrpSpPr>
          <p:cNvPr id="11314" name="Group 50"/>
          <p:cNvGrpSpPr>
            <a:grpSpLocks/>
          </p:cNvGrpSpPr>
          <p:nvPr/>
        </p:nvGrpSpPr>
        <p:grpSpPr bwMode="auto">
          <a:xfrm>
            <a:off x="123825" y="104775"/>
            <a:ext cx="8915400" cy="6643688"/>
            <a:chOff x="78" y="66"/>
            <a:chExt cx="5616" cy="4185"/>
          </a:xfrm>
        </p:grpSpPr>
        <p:sp>
          <p:nvSpPr>
            <p:cNvPr id="11315" name="Rectangle 51"/>
            <p:cNvSpPr>
              <a:spLocks noChangeArrowheads="1"/>
            </p:cNvSpPr>
            <p:nvPr/>
          </p:nvSpPr>
          <p:spPr bwMode="auto">
            <a:xfrm>
              <a:off x="78" y="75"/>
              <a:ext cx="5616" cy="4176"/>
            </a:xfrm>
            <a:prstGeom prst="rect">
              <a:avLst/>
            </a:prstGeom>
            <a:noFill/>
            <a:ln w="31750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16" name="Line 52"/>
            <p:cNvSpPr>
              <a:spLocks noChangeShapeType="1"/>
            </p:cNvSpPr>
            <p:nvPr/>
          </p:nvSpPr>
          <p:spPr bwMode="auto">
            <a:xfrm>
              <a:off x="78" y="638"/>
              <a:ext cx="5616" cy="0"/>
            </a:xfrm>
            <a:prstGeom prst="line">
              <a:avLst/>
            </a:prstGeom>
            <a:noFill/>
            <a:ln w="31750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17" name="Line 53"/>
            <p:cNvSpPr>
              <a:spLocks noChangeShapeType="1"/>
            </p:cNvSpPr>
            <p:nvPr/>
          </p:nvSpPr>
          <p:spPr bwMode="auto">
            <a:xfrm>
              <a:off x="78" y="779"/>
              <a:ext cx="5616" cy="0"/>
            </a:xfrm>
            <a:prstGeom prst="line">
              <a:avLst/>
            </a:prstGeom>
            <a:noFill/>
            <a:ln w="31750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18" name="Line 54"/>
            <p:cNvSpPr>
              <a:spLocks noChangeShapeType="1"/>
            </p:cNvSpPr>
            <p:nvPr/>
          </p:nvSpPr>
          <p:spPr bwMode="auto">
            <a:xfrm>
              <a:off x="1710" y="75"/>
              <a:ext cx="0" cy="704"/>
            </a:xfrm>
            <a:prstGeom prst="line">
              <a:avLst/>
            </a:prstGeom>
            <a:noFill/>
            <a:ln w="31750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19" name="Text Box 55"/>
            <p:cNvSpPr txBox="1">
              <a:spLocks noChangeArrowheads="1"/>
            </p:cNvSpPr>
            <p:nvPr/>
          </p:nvSpPr>
          <p:spPr bwMode="auto">
            <a:xfrm>
              <a:off x="414" y="620"/>
              <a:ext cx="1194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US" sz="1200" b="1" smtClean="0">
                  <a:solidFill>
                    <a:srgbClr val="0000FF"/>
                  </a:solidFill>
                  <a:latin typeface="Tahoma" pitchFamily="34" charset="0"/>
                </a:rPr>
                <a:t>ALAT KERJA</a:t>
              </a:r>
            </a:p>
          </p:txBody>
        </p:sp>
        <p:sp>
          <p:nvSpPr>
            <p:cNvPr id="11322" name="Line 58"/>
            <p:cNvSpPr>
              <a:spLocks noChangeShapeType="1"/>
            </p:cNvSpPr>
            <p:nvPr/>
          </p:nvSpPr>
          <p:spPr bwMode="auto">
            <a:xfrm>
              <a:off x="4416" y="66"/>
              <a:ext cx="0" cy="720"/>
            </a:xfrm>
            <a:prstGeom prst="line">
              <a:avLst/>
            </a:prstGeom>
            <a:noFill/>
            <a:ln w="31750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23" name="Text Box 59"/>
            <p:cNvSpPr txBox="1">
              <a:spLocks noChangeArrowheads="1"/>
            </p:cNvSpPr>
            <p:nvPr/>
          </p:nvSpPr>
          <p:spPr bwMode="auto">
            <a:xfrm>
              <a:off x="2642" y="612"/>
              <a:ext cx="502" cy="1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US" sz="1300" b="1" i="1" smtClean="0">
                  <a:solidFill>
                    <a:srgbClr val="FF0066"/>
                  </a:solidFill>
                  <a:latin typeface="Tahoma" pitchFamily="34" charset="0"/>
                </a:rPr>
                <a:t>BASIC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7712574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1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66</TotalTime>
  <Words>780</Words>
  <Application>Microsoft Office PowerPoint</Application>
  <PresentationFormat>On-screen Show (4:3)</PresentationFormat>
  <Paragraphs>222</Paragraphs>
  <Slides>23</Slides>
  <Notes>1</Notes>
  <HiddenSlides>0</HiddenSlides>
  <MMClips>0</MMClips>
  <ScaleCrop>false</ScaleCrop>
  <HeadingPairs>
    <vt:vector size="6" baseType="variant">
      <vt:variant>
        <vt:lpstr>Theme</vt:lpstr>
      </vt:variant>
      <vt:variant>
        <vt:i4>3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Office Theme</vt:lpstr>
      <vt:lpstr>Default Design</vt:lpstr>
      <vt:lpstr>1_Default Design</vt:lpstr>
      <vt:lpstr>Image</vt:lpstr>
      <vt:lpstr>CorelDRAW</vt:lpstr>
      <vt:lpstr>KLASIFIKASI &amp; PENGGUNAAN  HANDTOOLS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Perawatan Tools  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KLASIFIKASI &amp; PENGGUNAAN  HANDTOOLS</dc:title>
  <dc:creator>Eee pc</dc:creator>
  <cp:lastModifiedBy>Windows 10</cp:lastModifiedBy>
  <cp:revision>8</cp:revision>
  <cp:lastPrinted>2018-08-26T16:45:51Z</cp:lastPrinted>
  <dcterms:created xsi:type="dcterms:W3CDTF">2006-08-16T00:00:00Z</dcterms:created>
  <dcterms:modified xsi:type="dcterms:W3CDTF">2018-08-26T16:46:20Z</dcterms:modified>
</cp:coreProperties>
</file>